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 id="2147483688" r:id="rId5"/>
  </p:sldMasterIdLst>
  <p:notesMasterIdLst>
    <p:notesMasterId r:id="rId67"/>
  </p:notesMasterIdLst>
  <p:handoutMasterIdLst>
    <p:handoutMasterId r:id="rId68"/>
  </p:handoutMasterIdLst>
  <p:sldIdLst>
    <p:sldId id="256" r:id="rId6"/>
    <p:sldId id="257" r:id="rId7"/>
    <p:sldId id="258" r:id="rId8"/>
    <p:sldId id="259" r:id="rId9"/>
    <p:sldId id="262" r:id="rId10"/>
    <p:sldId id="312" r:id="rId11"/>
    <p:sldId id="313" r:id="rId12"/>
    <p:sldId id="314" r:id="rId13"/>
    <p:sldId id="315" r:id="rId14"/>
    <p:sldId id="318" r:id="rId15"/>
    <p:sldId id="319" r:id="rId16"/>
    <p:sldId id="316"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Lst>
  <p:sldSz cx="9144000" cy="5143500" type="screen16x9"/>
  <p:notesSz cx="6858000" cy="9144000"/>
  <p:embeddedFontLst>
    <p:embeddedFont>
      <p:font typeface="Amatic SC" panose="00000500000000000000" pitchFamily="2" charset="-79"/>
      <p:regular r:id="rId69"/>
      <p:bold r:id="rId70"/>
    </p:embeddedFont>
    <p:embeddedFont>
      <p:font typeface="Baloo 2" pitchFamily="2" charset="0"/>
      <p:regular r:id="rId71"/>
      <p:bold r:id="rId72"/>
    </p:embeddedFont>
    <p:embeddedFont>
      <p:font typeface="Calibri" panose="020F0502020204030204" pitchFamily="34" charset="0"/>
      <p:regular r:id="rId73"/>
      <p:bold r:id="rId74"/>
      <p:italic r:id="rId75"/>
      <p:boldItalic r:id="rId76"/>
    </p:embeddedFont>
    <p:embeddedFont>
      <p:font typeface="El Messiri" pitchFamily="2" charset="-78"/>
      <p:regular r:id="rId77"/>
      <p:bold r:id="rId78"/>
    </p:embeddedFont>
    <p:embeddedFont>
      <p:font typeface="Fjalla One" panose="02000506040000020004" pitchFamily="2" charset="0"/>
      <p:regular r:id="rId79"/>
    </p:embeddedFont>
    <p:embeddedFont>
      <p:font typeface="Nunito" pitchFamily="2" charset="0"/>
      <p:regular r:id="rId80"/>
      <p:bold r:id="rId81"/>
      <p:italic r:id="rId82"/>
      <p:boldItalic r:id="rId83"/>
    </p:embeddedFont>
    <p:embeddedFont>
      <p:font typeface="Pridi" panose="00000500000000000000" pitchFamily="2" charset="-34"/>
      <p:regular r:id="rId84"/>
    </p:embeddedFont>
    <p:embeddedFont>
      <p:font typeface="Proxima Nova" panose="020B0604020202020204" charset="0"/>
      <p:regular r:id="rId85"/>
      <p:bold r:id="rId86"/>
      <p:italic r:id="rId87"/>
      <p:boldItalic r:id="rId88"/>
    </p:embeddedFont>
    <p:embeddedFont>
      <p:font typeface="Proxima Nova Semibold" panose="020B0604020202020204" charset="0"/>
      <p:regular r:id="rId89"/>
      <p:bold r:id="rId90"/>
      <p:boldItalic r:id="rId91"/>
    </p:embeddedFont>
    <p:embeddedFont>
      <p:font typeface="Roboto Condensed Light" panose="02000000000000000000" pitchFamily="2" charset="0"/>
      <p:regular r:id="rId92"/>
      <p:italic r:id="rId93"/>
    </p:embeddedFont>
    <p:embeddedFont>
      <p:font typeface="Roboto Medium"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24CFA6-F01F-4D1B-8E71-D0E26E0278BD}">
  <a:tblStyle styleId="{9824CFA6-F01F-4D1B-8E71-D0E26E0278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4C4A64-17FB-4C4B-9ABE-63FAE36C26D9}"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6247" autoAdjust="0"/>
  </p:normalViewPr>
  <p:slideViewPr>
    <p:cSldViewPr snapToGrid="0">
      <p:cViewPr>
        <p:scale>
          <a:sx n="100" d="100"/>
          <a:sy n="100" d="100"/>
        </p:scale>
        <p:origin x="72" y="7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Master" Target="slideMasters/slideMaster2.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8.fntdata"/><Relationship Id="rId97" Type="http://schemas.openxmlformats.org/officeDocument/2006/relationships/font" Target="fonts/font29.fntdata"/><Relationship Id="rId7" Type="http://schemas.openxmlformats.org/officeDocument/2006/relationships/slide" Target="slides/slide2.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9.fntdata"/><Relationship Id="rId61" Type="http://schemas.openxmlformats.org/officeDocument/2006/relationships/slide" Target="slides/slide56.xml"/><Relationship Id="rId82" Type="http://schemas.openxmlformats.org/officeDocument/2006/relationships/font" Target="fonts/font1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9.fntdata"/><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27B4AF-25A5-118C-290D-28C2A13B12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D7E15D-1BEA-7C7D-09EF-C13F5752D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E1121-162B-444B-BA5B-F74B0658AA7F}" type="datetimeFigureOut">
              <a:rPr lang="en-US" smtClean="0"/>
              <a:t>22/05/29</a:t>
            </a:fld>
            <a:endParaRPr lang="en-US"/>
          </a:p>
        </p:txBody>
      </p:sp>
      <p:sp>
        <p:nvSpPr>
          <p:cNvPr id="4" name="Footer Placeholder 3">
            <a:extLst>
              <a:ext uri="{FF2B5EF4-FFF2-40B4-BE49-F238E27FC236}">
                <a16:creationId xmlns:a16="http://schemas.microsoft.com/office/drawing/2014/main" id="{83D7C74E-7CA0-9904-963E-ABC4903601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A3189F9-D68C-43B5-048A-EF843091E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1AF63F-8144-41B3-BBF1-C755B7183853}" type="slidenum">
              <a:rPr lang="en-US" smtClean="0"/>
              <a:t>‹#›</a:t>
            </a:fld>
            <a:endParaRPr lang="en-US"/>
          </a:p>
        </p:txBody>
      </p:sp>
    </p:spTree>
    <p:extLst>
      <p:ext uri="{BB962C8B-B14F-4D97-AF65-F5344CB8AC3E}">
        <p14:creationId xmlns:p14="http://schemas.microsoft.com/office/powerpoint/2010/main" val="406799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489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64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30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d143d5643_2_1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d143d5643_2_1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d143d5643_2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d143d5643_2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d143d5643_2_1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d143d5643_2_1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143d5643_2_14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d143d5643_2_1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d143d5643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d143d5643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d143d5643_2_1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d143d5643_2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d143d5643_2_1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d143d5643_2_1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d143d5643_2_1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ed143d5643_2_1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d143d5643_2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d143d5643_2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d143d5643_2_15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d143d5643_2_1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ed143d5643_2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ed143d5643_2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d143d5643_2_15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d143d5643_2_15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ed143d5643_2_15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ed143d5643_2_15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d143d5643_2_15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d143d5643_2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d143d5643_2_15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d143d5643_2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d143d5643_2_15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d143d5643_2_15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d143d5643_2_15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d143d5643_2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d143d5643_2_1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d143d5643_2_15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ed143d5643_2_15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ed143d5643_2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d143d5643_2_15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d143d5643_2_15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ed143d5643_2_16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ed143d5643_2_16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d143d5643_2_16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ed143d5643_2_16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d143d5643_2_16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d143d5643_2_16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ed143d5643_2_1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ed143d5643_2_1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d143d5643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d143d5643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d143d5643_2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d143d5643_2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ed143d5643_2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ed143d5643_2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d143d5643_2_4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d143d5643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ed143d5643_2_4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ed143d5643_2_4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ed143d5643_2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ed143d5643_2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ed143d5643_2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ed143d5643_2_5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ed143d5643_2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ed143d5643_2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ed143d5643_2_8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9" name="Google Shape;5459;ged143d5643_2_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ed143d5643_2_8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ed143d5643_2_8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ed143d5643_2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ed143d5643_2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ed143d5643_2_9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ed143d5643_2_9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ed143d5643_2_9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ed143d5643_2_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7"/>
        <p:cNvGrpSpPr/>
        <p:nvPr/>
      </p:nvGrpSpPr>
      <p:grpSpPr>
        <a:xfrm>
          <a:off x="0" y="0"/>
          <a:ext cx="0" cy="0"/>
          <a:chOff x="0" y="0"/>
          <a:chExt cx="0" cy="0"/>
        </a:xfrm>
      </p:grpSpPr>
      <p:sp>
        <p:nvSpPr>
          <p:cNvPr id="7188" name="Google Shape;7188;ged143d5643_2_10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9" name="Google Shape;7189;ged143d5643_2_10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7"/>
        <p:cNvGrpSpPr/>
        <p:nvPr/>
      </p:nvGrpSpPr>
      <p:grpSpPr>
        <a:xfrm>
          <a:off x="0" y="0"/>
          <a:ext cx="0" cy="0"/>
          <a:chOff x="0" y="0"/>
          <a:chExt cx="0" cy="0"/>
        </a:xfrm>
      </p:grpSpPr>
      <p:sp>
        <p:nvSpPr>
          <p:cNvPr id="7698" name="Google Shape;7698;ged143d5643_2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9" name="Google Shape;7699;ged143d5643_2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7"/>
        <p:cNvGrpSpPr/>
        <p:nvPr/>
      </p:nvGrpSpPr>
      <p:grpSpPr>
        <a:xfrm>
          <a:off x="0" y="0"/>
          <a:ext cx="0" cy="0"/>
          <a:chOff x="0" y="0"/>
          <a:chExt cx="0" cy="0"/>
        </a:xfrm>
      </p:grpSpPr>
      <p:sp>
        <p:nvSpPr>
          <p:cNvPr id="8318" name="Google Shape;8318;ged143d5643_2_1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9" name="Google Shape;8319;ged143d5643_2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d143d5643_2_1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d143d5643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2515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2"/>
        <p:cNvGrpSpPr/>
        <p:nvPr/>
      </p:nvGrpSpPr>
      <p:grpSpPr>
        <a:xfrm>
          <a:off x="0" y="0"/>
          <a:ext cx="0" cy="0"/>
          <a:chOff x="0" y="0"/>
          <a:chExt cx="0" cy="0"/>
        </a:xfrm>
      </p:grpSpPr>
      <p:sp>
        <p:nvSpPr>
          <p:cNvPr id="9233" name="Google Shape;9233;ged143d5643_2_1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4" name="Google Shape;9234;ged143d5643_2_1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ed143d5643_2_13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ed143d5643_2_1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253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26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600" b="1">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13"/>
          <p:cNvSpPr/>
          <p:nvPr/>
        </p:nvSpPr>
        <p:spPr>
          <a:xfrm>
            <a:off x="-730325" y="1571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9" name="Google Shape;69;p13"/>
          <p:cNvSpPr txBox="1">
            <a:spLocks noGrp="1"/>
          </p:cNvSpPr>
          <p:nvPr>
            <p:ph type="subTitle" idx="1"/>
          </p:nvPr>
        </p:nvSpPr>
        <p:spPr>
          <a:xfrm>
            <a:off x="198240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572425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198240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 name="Google Shape;72;p13"/>
          <p:cNvGrpSpPr/>
          <p:nvPr/>
        </p:nvGrpSpPr>
        <p:grpSpPr>
          <a:xfrm flipH="1">
            <a:off x="107503" y="2027120"/>
            <a:ext cx="822346" cy="3123261"/>
            <a:chOff x="2330682" y="1468700"/>
            <a:chExt cx="538184" cy="2044019"/>
          </a:xfrm>
        </p:grpSpPr>
        <p:sp>
          <p:nvSpPr>
            <p:cNvPr id="73" name="Google Shape;73;p13"/>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3"/>
          <p:cNvSpPr txBox="1">
            <a:spLocks noGrp="1"/>
          </p:cNvSpPr>
          <p:nvPr>
            <p:ph type="subTitle" idx="4"/>
          </p:nvPr>
        </p:nvSpPr>
        <p:spPr>
          <a:xfrm>
            <a:off x="572425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98240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572425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198240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572425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101880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title" idx="13" hasCustomPrompt="1"/>
          </p:nvPr>
        </p:nvSpPr>
        <p:spPr>
          <a:xfrm>
            <a:off x="476065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a:spLocks noGrp="1"/>
          </p:cNvSpPr>
          <p:nvPr>
            <p:ph type="title" idx="14" hasCustomPrompt="1"/>
          </p:nvPr>
        </p:nvSpPr>
        <p:spPr>
          <a:xfrm>
            <a:off x="101880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a:spLocks noGrp="1"/>
          </p:cNvSpPr>
          <p:nvPr>
            <p:ph type="title" idx="15" hasCustomPrompt="1"/>
          </p:nvPr>
        </p:nvSpPr>
        <p:spPr>
          <a:xfrm>
            <a:off x="476065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900" b="1"/>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87" name="Google Shape;87;p14"/>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8" name="Google Shape;88;p1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66350" y="2257736"/>
            <a:ext cx="401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5"/>
          <p:cNvSpPr txBox="1">
            <a:spLocks noGrp="1"/>
          </p:cNvSpPr>
          <p:nvPr>
            <p:ph type="subTitle" idx="1"/>
          </p:nvPr>
        </p:nvSpPr>
        <p:spPr>
          <a:xfrm>
            <a:off x="766350" y="3099525"/>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title" idx="2" hasCustomPrompt="1"/>
          </p:nvPr>
        </p:nvSpPr>
        <p:spPr>
          <a:xfrm>
            <a:off x="766350" y="1035674"/>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5"/>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96" name="Google Shape;96;p15"/>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938950" y="2257726"/>
            <a:ext cx="3491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16"/>
          <p:cNvSpPr txBox="1">
            <a:spLocks noGrp="1"/>
          </p:cNvSpPr>
          <p:nvPr>
            <p:ph type="subTitle" idx="1"/>
          </p:nvPr>
        </p:nvSpPr>
        <p:spPr>
          <a:xfrm>
            <a:off x="4938950" y="3099525"/>
            <a:ext cx="31284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title" idx="2" hasCustomPrompt="1"/>
          </p:nvPr>
        </p:nvSpPr>
        <p:spPr>
          <a:xfrm>
            <a:off x="4938950" y="1035675"/>
            <a:ext cx="1948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04" name="Google Shape;104;p1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
  <p:cSld name="CUSTOM_11">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5" name="Google Shape;115;p18"/>
          <p:cNvSpPr txBox="1">
            <a:spLocks noGrp="1"/>
          </p:cNvSpPr>
          <p:nvPr>
            <p:ph type="title" hasCustomPrompt="1"/>
          </p:nvPr>
        </p:nvSpPr>
        <p:spPr>
          <a:xfrm>
            <a:off x="713225" y="795313"/>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7" name="Google Shape;117;p18"/>
          <p:cNvSpPr txBox="1">
            <a:spLocks noGrp="1"/>
          </p:cNvSpPr>
          <p:nvPr>
            <p:ph type="title" idx="3" hasCustomPrompt="1"/>
          </p:nvPr>
        </p:nvSpPr>
        <p:spPr>
          <a:xfrm>
            <a:off x="713225" y="2005007"/>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9" name="Google Shape;119;p18"/>
          <p:cNvSpPr txBox="1">
            <a:spLocks noGrp="1"/>
          </p:cNvSpPr>
          <p:nvPr>
            <p:ph type="title" idx="5" hasCustomPrompt="1"/>
          </p:nvPr>
        </p:nvSpPr>
        <p:spPr>
          <a:xfrm>
            <a:off x="713225" y="3214688"/>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23" name="Google Shape;123;p1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 name="Google Shape;126;p19"/>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7" name="Google Shape;127;p19"/>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8" name="Google Shape;128;p19"/>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29" name="Google Shape;129;p19"/>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0" name="Google Shape;130;p19"/>
          <p:cNvSpPr txBox="1">
            <a:spLocks noGrp="1"/>
          </p:cNvSpPr>
          <p:nvPr>
            <p:ph type="title" idx="5" hasCustomPrompt="1"/>
          </p:nvPr>
        </p:nvSpPr>
        <p:spPr>
          <a:xfrm>
            <a:off x="779725"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1" name="Google Shape;131;p19"/>
          <p:cNvSpPr txBox="1">
            <a:spLocks noGrp="1"/>
          </p:cNvSpPr>
          <p:nvPr>
            <p:ph type="title" idx="6" hasCustomPrompt="1"/>
          </p:nvPr>
        </p:nvSpPr>
        <p:spPr>
          <a:xfrm>
            <a:off x="347078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33" name="Google Shape;133;p19"/>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title" idx="9" hasCustomPrompt="1"/>
          </p:nvPr>
        </p:nvSpPr>
        <p:spPr>
          <a:xfrm>
            <a:off x="619372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8" name="Google Shape;138;p20"/>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2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150" name="Google Shape;150;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51" name="Google Shape;151;p2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flipH="1">
            <a:off x="4412275" y="2257736"/>
            <a:ext cx="4018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flipH="1">
            <a:off x="6525175" y="1035674"/>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ctr" rtl="0">
              <a:spcBef>
                <a:spcPts val="0"/>
              </a:spcBef>
              <a:spcAft>
                <a:spcPts val="0"/>
              </a:spcAft>
              <a:buClr>
                <a:schemeClr val="lt1"/>
              </a:buClr>
              <a:buSzPts val="8900"/>
              <a:buNone/>
              <a:defRPr sz="8900">
                <a:solidFill>
                  <a:schemeClr val="lt1"/>
                </a:solidFill>
              </a:defRPr>
            </a:lvl2pPr>
            <a:lvl3pPr lvl="2" algn="ctr" rtl="0">
              <a:spcBef>
                <a:spcPts val="0"/>
              </a:spcBef>
              <a:spcAft>
                <a:spcPts val="0"/>
              </a:spcAft>
              <a:buClr>
                <a:schemeClr val="lt1"/>
              </a:buClr>
              <a:buSzPts val="8900"/>
              <a:buNone/>
              <a:defRPr sz="8900">
                <a:solidFill>
                  <a:schemeClr val="lt1"/>
                </a:solidFill>
              </a:defRPr>
            </a:lvl3pPr>
            <a:lvl4pPr lvl="3" algn="ctr" rtl="0">
              <a:spcBef>
                <a:spcPts val="0"/>
              </a:spcBef>
              <a:spcAft>
                <a:spcPts val="0"/>
              </a:spcAft>
              <a:buClr>
                <a:schemeClr val="lt1"/>
              </a:buClr>
              <a:buSzPts val="8900"/>
              <a:buNone/>
              <a:defRPr sz="8900">
                <a:solidFill>
                  <a:schemeClr val="lt1"/>
                </a:solidFill>
              </a:defRPr>
            </a:lvl4pPr>
            <a:lvl5pPr lvl="4" algn="ctr" rtl="0">
              <a:spcBef>
                <a:spcPts val="0"/>
              </a:spcBef>
              <a:spcAft>
                <a:spcPts val="0"/>
              </a:spcAft>
              <a:buClr>
                <a:schemeClr val="lt1"/>
              </a:buClr>
              <a:buSzPts val="8900"/>
              <a:buNone/>
              <a:defRPr sz="8900">
                <a:solidFill>
                  <a:schemeClr val="lt1"/>
                </a:solidFill>
              </a:defRPr>
            </a:lvl5pPr>
            <a:lvl6pPr lvl="5" algn="ctr" rtl="0">
              <a:spcBef>
                <a:spcPts val="0"/>
              </a:spcBef>
              <a:spcAft>
                <a:spcPts val="0"/>
              </a:spcAft>
              <a:buClr>
                <a:schemeClr val="lt1"/>
              </a:buClr>
              <a:buSzPts val="8900"/>
              <a:buNone/>
              <a:defRPr sz="8900">
                <a:solidFill>
                  <a:schemeClr val="lt1"/>
                </a:solidFill>
              </a:defRPr>
            </a:lvl6pPr>
            <a:lvl7pPr lvl="6" algn="ctr" rtl="0">
              <a:spcBef>
                <a:spcPts val="0"/>
              </a:spcBef>
              <a:spcAft>
                <a:spcPts val="0"/>
              </a:spcAft>
              <a:buClr>
                <a:schemeClr val="lt1"/>
              </a:buClr>
              <a:buSzPts val="8900"/>
              <a:buNone/>
              <a:defRPr sz="8900">
                <a:solidFill>
                  <a:schemeClr val="lt1"/>
                </a:solidFill>
              </a:defRPr>
            </a:lvl7pPr>
            <a:lvl8pPr lvl="7" algn="ctr" rtl="0">
              <a:spcBef>
                <a:spcPts val="0"/>
              </a:spcBef>
              <a:spcAft>
                <a:spcPts val="0"/>
              </a:spcAft>
              <a:buClr>
                <a:schemeClr val="lt1"/>
              </a:buClr>
              <a:buSzPts val="8900"/>
              <a:buNone/>
              <a:defRPr sz="8900">
                <a:solidFill>
                  <a:schemeClr val="lt1"/>
                </a:solidFill>
              </a:defRPr>
            </a:lvl8pPr>
            <a:lvl9pPr lvl="8" algn="ctr" rtl="0">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2" name="Google Shape;182;p25"/>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a:endParaRPr/>
          </a:p>
        </p:txBody>
      </p:sp>
      <p:cxnSp>
        <p:nvCxnSpPr>
          <p:cNvPr id="183" name="Google Shape;183;p25"/>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6" name="Google Shape;186;p26"/>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0" name="Google Shape;190;p2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3" name="Google Shape;193;p27"/>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7" name="Google Shape;197;p2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9">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0" name="Google Shape;200;p28"/>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04" name="Google Shape;204;p2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1" name="Google Shape;211;p30"/>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12" name="Google Shape;212;p30"/>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213" name="Google Shape;213;p30"/>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6" name="Google Shape;216;p31"/>
          <p:cNvSpPr txBox="1">
            <a:spLocks noGrp="1"/>
          </p:cNvSpPr>
          <p:nvPr>
            <p:ph type="subTitle" idx="1"/>
          </p:nvPr>
        </p:nvSpPr>
        <p:spPr>
          <a:xfrm>
            <a:off x="883263"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2"/>
          </p:nvPr>
        </p:nvSpPr>
        <p:spPr>
          <a:xfrm>
            <a:off x="5518088"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31"/>
          <p:cNvSpPr txBox="1">
            <a:spLocks noGrp="1"/>
          </p:cNvSpPr>
          <p:nvPr>
            <p:ph type="subTitle" idx="3"/>
          </p:nvPr>
        </p:nvSpPr>
        <p:spPr>
          <a:xfrm>
            <a:off x="883263" y="3460625"/>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9" name="Google Shape;219;p31"/>
          <p:cNvSpPr txBox="1">
            <a:spLocks noGrp="1"/>
          </p:cNvSpPr>
          <p:nvPr>
            <p:ph type="subTitle" idx="4"/>
          </p:nvPr>
        </p:nvSpPr>
        <p:spPr>
          <a:xfrm>
            <a:off x="5518088" y="3457799"/>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3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23" name="Google Shape;223;p3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6" name="Google Shape;226;p32"/>
          <p:cNvSpPr txBox="1">
            <a:spLocks noGrp="1"/>
          </p:cNvSpPr>
          <p:nvPr>
            <p:ph type="subTitle" idx="1"/>
          </p:nvPr>
        </p:nvSpPr>
        <p:spPr>
          <a:xfrm flipH="1">
            <a:off x="5284948" y="125510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2"/>
          <p:cNvSpPr txBox="1">
            <a:spLocks noGrp="1"/>
          </p:cNvSpPr>
          <p:nvPr>
            <p:ph type="subTitle" idx="2"/>
          </p:nvPr>
        </p:nvSpPr>
        <p:spPr>
          <a:xfrm flipH="1">
            <a:off x="5284948" y="2411565"/>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p32"/>
          <p:cNvSpPr txBox="1">
            <a:spLocks noGrp="1"/>
          </p:cNvSpPr>
          <p:nvPr>
            <p:ph type="subTitle" idx="3"/>
          </p:nvPr>
        </p:nvSpPr>
        <p:spPr>
          <a:xfrm flipH="1">
            <a:off x="5284948" y="1574572"/>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2"/>
          <p:cNvSpPr txBox="1">
            <a:spLocks noGrp="1"/>
          </p:cNvSpPr>
          <p:nvPr>
            <p:ph type="subTitle" idx="4"/>
          </p:nvPr>
        </p:nvSpPr>
        <p:spPr>
          <a:xfrm flipH="1">
            <a:off x="5284948" y="2728211"/>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32"/>
          <p:cNvSpPr txBox="1">
            <a:spLocks noGrp="1"/>
          </p:cNvSpPr>
          <p:nvPr>
            <p:ph type="subTitle" idx="5"/>
          </p:nvPr>
        </p:nvSpPr>
        <p:spPr>
          <a:xfrm flipH="1">
            <a:off x="5284948" y="356803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2"/>
          <p:cNvSpPr txBox="1">
            <a:spLocks noGrp="1"/>
          </p:cNvSpPr>
          <p:nvPr>
            <p:ph type="subTitle" idx="6"/>
          </p:nvPr>
        </p:nvSpPr>
        <p:spPr>
          <a:xfrm flipH="1">
            <a:off x="5284948" y="3884676"/>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23" name="Google Shape;23;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 name="Google Shape;24;p4"/>
          <p:cNvSpPr/>
          <p:nvPr/>
        </p:nvSpPr>
        <p:spPr>
          <a:xfrm>
            <a:off x="6208675" y="43994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5" name="Google Shape;235;p33"/>
          <p:cNvSpPr txBox="1">
            <a:spLocks noGrp="1"/>
          </p:cNvSpPr>
          <p:nvPr>
            <p:ph type="subTitle" idx="1"/>
          </p:nvPr>
        </p:nvSpPr>
        <p:spPr>
          <a:xfrm>
            <a:off x="713225" y="12749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33"/>
          <p:cNvSpPr txBox="1">
            <a:spLocks noGrp="1"/>
          </p:cNvSpPr>
          <p:nvPr>
            <p:ph type="subTitle" idx="2"/>
          </p:nvPr>
        </p:nvSpPr>
        <p:spPr>
          <a:xfrm>
            <a:off x="713225" y="16706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3"/>
          <p:cNvSpPr txBox="1">
            <a:spLocks noGrp="1"/>
          </p:cNvSpPr>
          <p:nvPr>
            <p:ph type="subTitle" idx="3"/>
          </p:nvPr>
        </p:nvSpPr>
        <p:spPr>
          <a:xfrm>
            <a:off x="713225" y="216710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33"/>
          <p:cNvSpPr txBox="1">
            <a:spLocks noGrp="1"/>
          </p:cNvSpPr>
          <p:nvPr>
            <p:ph type="subTitle" idx="4"/>
          </p:nvPr>
        </p:nvSpPr>
        <p:spPr>
          <a:xfrm>
            <a:off x="713225" y="256277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33"/>
          <p:cNvSpPr txBox="1">
            <a:spLocks noGrp="1"/>
          </p:cNvSpPr>
          <p:nvPr>
            <p:ph type="subTitle" idx="5"/>
          </p:nvPr>
        </p:nvSpPr>
        <p:spPr>
          <a:xfrm>
            <a:off x="713225" y="30592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txBox="1">
            <a:spLocks noGrp="1"/>
          </p:cNvSpPr>
          <p:nvPr>
            <p:ph type="subTitle" idx="6"/>
          </p:nvPr>
        </p:nvSpPr>
        <p:spPr>
          <a:xfrm>
            <a:off x="713225" y="34549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 name="Google Shape;243;p3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44" name="Google Shape;244;p3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7" name="Google Shape;247;p34"/>
          <p:cNvSpPr txBox="1">
            <a:spLocks noGrp="1"/>
          </p:cNvSpPr>
          <p:nvPr>
            <p:ph type="subTitle" idx="1"/>
          </p:nvPr>
        </p:nvSpPr>
        <p:spPr>
          <a:xfrm>
            <a:off x="39373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ubTitle" idx="2"/>
          </p:nvPr>
        </p:nvSpPr>
        <p:spPr>
          <a:xfrm>
            <a:off x="63631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4"/>
          <p:cNvSpPr txBox="1">
            <a:spLocks noGrp="1"/>
          </p:cNvSpPr>
          <p:nvPr>
            <p:ph type="subTitle" idx="3"/>
          </p:nvPr>
        </p:nvSpPr>
        <p:spPr>
          <a:xfrm>
            <a:off x="3937325" y="188317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4"/>
          <p:cNvSpPr txBox="1">
            <a:spLocks noGrp="1"/>
          </p:cNvSpPr>
          <p:nvPr>
            <p:ph type="subTitle" idx="4"/>
          </p:nvPr>
        </p:nvSpPr>
        <p:spPr>
          <a:xfrm>
            <a:off x="6363125" y="1880348"/>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4"/>
          <p:cNvSpPr txBox="1">
            <a:spLocks noGrp="1"/>
          </p:cNvSpPr>
          <p:nvPr>
            <p:ph type="subTitle" idx="5"/>
          </p:nvPr>
        </p:nvSpPr>
        <p:spPr>
          <a:xfrm>
            <a:off x="3937325" y="291305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34"/>
          <p:cNvSpPr txBox="1">
            <a:spLocks noGrp="1"/>
          </p:cNvSpPr>
          <p:nvPr>
            <p:ph type="subTitle" idx="6"/>
          </p:nvPr>
        </p:nvSpPr>
        <p:spPr>
          <a:xfrm>
            <a:off x="6363125" y="2913051"/>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4"/>
          <p:cNvSpPr txBox="1">
            <a:spLocks noGrp="1"/>
          </p:cNvSpPr>
          <p:nvPr>
            <p:ph type="subTitle" idx="7"/>
          </p:nvPr>
        </p:nvSpPr>
        <p:spPr>
          <a:xfrm>
            <a:off x="3937325" y="330872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4"/>
          <p:cNvSpPr txBox="1">
            <a:spLocks noGrp="1"/>
          </p:cNvSpPr>
          <p:nvPr>
            <p:ph type="subTitle" idx="8"/>
          </p:nvPr>
        </p:nvSpPr>
        <p:spPr>
          <a:xfrm>
            <a:off x="6363125" y="3305899"/>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5" name="Google Shape;255;p3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
  <p:cSld name="CUSTOM_6">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58" name="Google Shape;258;p35"/>
          <p:cNvSpPr txBox="1">
            <a:spLocks noGrp="1"/>
          </p:cNvSpPr>
          <p:nvPr>
            <p:ph type="subTitle" idx="1"/>
          </p:nvPr>
        </p:nvSpPr>
        <p:spPr>
          <a:xfrm>
            <a:off x="71322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9" name="Google Shape;259;p35"/>
          <p:cNvSpPr txBox="1">
            <a:spLocks noGrp="1"/>
          </p:cNvSpPr>
          <p:nvPr>
            <p:ph type="subTitle" idx="2"/>
          </p:nvPr>
        </p:nvSpPr>
        <p:spPr>
          <a:xfrm>
            <a:off x="2986750"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5"/>
          <p:cNvSpPr txBox="1">
            <a:spLocks noGrp="1"/>
          </p:cNvSpPr>
          <p:nvPr>
            <p:ph type="subTitle" idx="3"/>
          </p:nvPr>
        </p:nvSpPr>
        <p:spPr>
          <a:xfrm>
            <a:off x="713225" y="2166297"/>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5"/>
          <p:cNvSpPr txBox="1">
            <a:spLocks noGrp="1"/>
          </p:cNvSpPr>
          <p:nvPr>
            <p:ph type="subTitle" idx="4"/>
          </p:nvPr>
        </p:nvSpPr>
        <p:spPr>
          <a:xfrm>
            <a:off x="2986750"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2" name="Google Shape;262;p35"/>
          <p:cNvSpPr txBox="1">
            <a:spLocks noGrp="1"/>
          </p:cNvSpPr>
          <p:nvPr>
            <p:ph type="subTitle" idx="5"/>
          </p:nvPr>
        </p:nvSpPr>
        <p:spPr>
          <a:xfrm>
            <a:off x="526027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35"/>
          <p:cNvSpPr txBox="1">
            <a:spLocks noGrp="1"/>
          </p:cNvSpPr>
          <p:nvPr>
            <p:ph type="subTitle" idx="6"/>
          </p:nvPr>
        </p:nvSpPr>
        <p:spPr>
          <a:xfrm>
            <a:off x="5260275"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35"/>
          <p:cNvSpPr txBox="1">
            <a:spLocks noGrp="1"/>
          </p:cNvSpPr>
          <p:nvPr>
            <p:ph type="subTitle" idx="7"/>
          </p:nvPr>
        </p:nvSpPr>
        <p:spPr>
          <a:xfrm>
            <a:off x="713225" y="338774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35"/>
          <p:cNvSpPr txBox="1">
            <a:spLocks noGrp="1"/>
          </p:cNvSpPr>
          <p:nvPr>
            <p:ph type="subTitle" idx="8"/>
          </p:nvPr>
        </p:nvSpPr>
        <p:spPr>
          <a:xfrm>
            <a:off x="2986750"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35"/>
          <p:cNvSpPr txBox="1">
            <a:spLocks noGrp="1"/>
          </p:cNvSpPr>
          <p:nvPr>
            <p:ph type="subTitle" idx="9"/>
          </p:nvPr>
        </p:nvSpPr>
        <p:spPr>
          <a:xfrm>
            <a:off x="713225" y="3741857"/>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5"/>
          <p:cNvSpPr txBox="1">
            <a:spLocks noGrp="1"/>
          </p:cNvSpPr>
          <p:nvPr>
            <p:ph type="subTitle" idx="13"/>
          </p:nvPr>
        </p:nvSpPr>
        <p:spPr>
          <a:xfrm>
            <a:off x="2986750"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35"/>
          <p:cNvSpPr txBox="1">
            <a:spLocks noGrp="1"/>
          </p:cNvSpPr>
          <p:nvPr>
            <p:ph type="subTitle" idx="14"/>
          </p:nvPr>
        </p:nvSpPr>
        <p:spPr>
          <a:xfrm>
            <a:off x="5260275"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35"/>
          <p:cNvSpPr txBox="1">
            <a:spLocks noGrp="1"/>
          </p:cNvSpPr>
          <p:nvPr>
            <p:ph type="subTitle" idx="15"/>
          </p:nvPr>
        </p:nvSpPr>
        <p:spPr>
          <a:xfrm>
            <a:off x="5260275"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70" name="Google Shape;270;p35"/>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20">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82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3" name="Google Shape;273;p3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36"/>
          <p:cNvSpPr txBox="1"/>
          <p:nvPr/>
        </p:nvSpPr>
        <p:spPr>
          <a:xfrm>
            <a:off x="4288025" y="3416738"/>
            <a:ext cx="4120800" cy="694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lang="en" sz="1200" b="1">
                <a:solidFill>
                  <a:schemeClr val="dk1"/>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including icons by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infographics &amp; images by </a:t>
            </a:r>
            <a:r>
              <a:rPr lang="en" sz="1200" b="1">
                <a:solidFill>
                  <a:schemeClr val="dk1"/>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a:solidFill>
                  <a:schemeClr val="dk1"/>
                </a:solidFill>
                <a:latin typeface="Baloo 2"/>
                <a:ea typeface="Baloo 2"/>
                <a:cs typeface="Baloo 2"/>
                <a:sym typeface="Baloo 2"/>
              </a:rPr>
              <a:t> </a:t>
            </a:r>
            <a:endParaRPr sz="120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3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78" name="Google Shape;278;p36"/>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713225" y="1479550"/>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3225" y="2816525"/>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713225" y="1904125"/>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713225" y="3241100"/>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35" name="Google Shape;35;p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33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7"/>
          <p:cNvGrpSpPr/>
          <p:nvPr/>
        </p:nvGrpSpPr>
        <p:grpSpPr>
          <a:xfrm>
            <a:off x="7748824" y="632675"/>
            <a:ext cx="636900" cy="322800"/>
            <a:chOff x="790074" y="3806775"/>
            <a:chExt cx="636900" cy="322800"/>
          </a:xfrm>
        </p:grpSpPr>
        <p:sp>
          <p:nvSpPr>
            <p:cNvPr id="40" name="Google Shape;40;p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42" name="Google Shape;42;p7"/>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7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5" name="Google Shape;45;p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sz="3300" b="1"/>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a:endParaRPr/>
          </a:p>
        </p:txBody>
      </p:sp>
      <p:cxnSp>
        <p:nvCxnSpPr>
          <p:cNvPr id="56" name="Google Shape;56;p10"/>
          <p:cNvCxnSpPr/>
          <p:nvPr/>
        </p:nvCxnSpPr>
        <p:spPr>
          <a:xfrm>
            <a:off x="211985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350175" y="1492250"/>
            <a:ext cx="4080600" cy="14373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600" b="1">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1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63" name="Google Shape;63;p11"/>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google.com/spreadsheets/d/1ar-PB2yPIIQDh7haTT9biSEE4YXMbJuDifRkyK7_4SE/cop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2" Type="http://schemas.openxmlformats.org/officeDocument/2006/relationships/notesSlide" Target="../notesSlides/notesSlide43.xm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0.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46.xml"/><Relationship Id="rId1" Type="http://schemas.openxmlformats.org/officeDocument/2006/relationships/slideLayout" Target="../slideLayouts/slideLayout37.xml"/><Relationship Id="rId4" Type="http://schemas.openxmlformats.org/officeDocument/2006/relationships/hyperlink" Target="https://fonts.google.com/specimen/Baloo+2"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gif"/><Relationship Id="rId2" Type="http://schemas.openxmlformats.org/officeDocument/2006/relationships/notesSlide" Target="../notesSlides/notesSlide47.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19" name="Google Shape;319;p42"/>
          <p:cNvSpPr/>
          <p:nvPr/>
        </p:nvSpPr>
        <p:spPr>
          <a:xfrm>
            <a:off x="6163475" y="1051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2"/>
          <p:cNvSpPr txBox="1">
            <a:spLocks noGrp="1"/>
          </p:cNvSpPr>
          <p:nvPr>
            <p:ph type="ctrTitle"/>
          </p:nvPr>
        </p:nvSpPr>
        <p:spPr>
          <a:xfrm>
            <a:off x="1692327" y="1341842"/>
            <a:ext cx="2720961" cy="11921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b="0" u="sng" dirty="0">
                <a:latin typeface="Pridi" panose="00000500000000000000" pitchFamily="2" charset="-34"/>
                <a:cs typeface="Pridi" panose="00000500000000000000" pitchFamily="2" charset="-34"/>
              </a:rPr>
              <a:t>Triibe</a:t>
            </a:r>
            <a:endParaRPr sz="7200" b="0" u="sng" dirty="0">
              <a:latin typeface="Pridi" panose="00000500000000000000" pitchFamily="2" charset="-34"/>
              <a:cs typeface="Pridi" panose="00000500000000000000" pitchFamily="2" charset="-34"/>
            </a:endParaRPr>
          </a:p>
        </p:txBody>
      </p:sp>
      <p:sp>
        <p:nvSpPr>
          <p:cNvPr id="321" name="Google Shape;321;p42"/>
          <p:cNvSpPr txBox="1">
            <a:spLocks noGrp="1"/>
          </p:cNvSpPr>
          <p:nvPr>
            <p:ph type="subTitle" idx="1"/>
          </p:nvPr>
        </p:nvSpPr>
        <p:spPr>
          <a:xfrm>
            <a:off x="758425" y="3082012"/>
            <a:ext cx="3483091" cy="717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 With Your Friends Inside</a:t>
            </a:r>
          </a:p>
          <a:p>
            <a:pPr marL="0" lvl="0" indent="0" algn="l" rtl="0">
              <a:spcBef>
                <a:spcPts val="0"/>
              </a:spcBef>
              <a:spcAft>
                <a:spcPts val="0"/>
              </a:spcAft>
              <a:buNone/>
            </a:pPr>
            <a:r>
              <a:rPr lang="en-US" dirty="0"/>
              <a:t>The University On Triibe .</a:t>
            </a:r>
            <a:endParaRPr dirty="0"/>
          </a:p>
        </p:txBody>
      </p:sp>
      <p:grpSp>
        <p:nvGrpSpPr>
          <p:cNvPr id="322" name="Google Shape;322;p42"/>
          <p:cNvGrpSpPr/>
          <p:nvPr/>
        </p:nvGrpSpPr>
        <p:grpSpPr>
          <a:xfrm>
            <a:off x="827638" y="4064644"/>
            <a:ext cx="636900" cy="322800"/>
            <a:chOff x="790074" y="3806775"/>
            <a:chExt cx="636900" cy="322800"/>
          </a:xfrm>
        </p:grpSpPr>
        <p:sp>
          <p:nvSpPr>
            <p:cNvPr id="323" name="Google Shape;323;p42"/>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24" name="Google Shape;324;p42"/>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25" name="Google Shape;325;p42"/>
          <p:cNvGrpSpPr/>
          <p:nvPr/>
        </p:nvGrpSpPr>
        <p:grpSpPr>
          <a:xfrm>
            <a:off x="5573844" y="1434275"/>
            <a:ext cx="2619217" cy="2644948"/>
            <a:chOff x="5573844" y="1434275"/>
            <a:chExt cx="2619217" cy="2644948"/>
          </a:xfrm>
        </p:grpSpPr>
        <p:sp>
          <p:nvSpPr>
            <p:cNvPr id="326" name="Google Shape;326;p42"/>
            <p:cNvSpPr/>
            <p:nvPr/>
          </p:nvSpPr>
          <p:spPr>
            <a:xfrm flipH="1">
              <a:off x="5676406" y="2519183"/>
              <a:ext cx="427889" cy="1363862"/>
            </a:xfrm>
            <a:custGeom>
              <a:avLst/>
              <a:gdLst/>
              <a:ahLst/>
              <a:cxnLst/>
              <a:rect l="l" t="t" r="r" b="b"/>
              <a:pathLst>
                <a:path w="12464" h="39728" fill="none" extrusionOk="0">
                  <a:moveTo>
                    <a:pt x="12463" y="39727"/>
                  </a:moveTo>
                  <a:lnTo>
                    <a:pt x="6597" y="152"/>
                  </a:lnTo>
                  <a:cubicBezTo>
                    <a:pt x="6597" y="0"/>
                    <a:pt x="6384" y="0"/>
                    <a:pt x="6384" y="152"/>
                  </a:cubicBezTo>
                  <a:lnTo>
                    <a:pt x="1"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42"/>
            <p:cNvGrpSpPr/>
            <p:nvPr/>
          </p:nvGrpSpPr>
          <p:grpSpPr>
            <a:xfrm>
              <a:off x="5573844" y="1434275"/>
              <a:ext cx="2619217" cy="2644948"/>
              <a:chOff x="5573844" y="1739075"/>
              <a:chExt cx="2619217" cy="2644948"/>
            </a:xfrm>
          </p:grpSpPr>
          <p:grpSp>
            <p:nvGrpSpPr>
              <p:cNvPr id="328" name="Google Shape;328;p42"/>
              <p:cNvGrpSpPr/>
              <p:nvPr/>
            </p:nvGrpSpPr>
            <p:grpSpPr>
              <a:xfrm>
                <a:off x="5573844" y="1739075"/>
                <a:ext cx="2619217" cy="2630370"/>
                <a:chOff x="6010319" y="1815275"/>
                <a:chExt cx="2619217" cy="2630370"/>
              </a:xfrm>
            </p:grpSpPr>
            <p:sp>
              <p:nvSpPr>
                <p:cNvPr id="329" name="Google Shape;329;p42"/>
                <p:cNvSpPr/>
                <p:nvPr/>
              </p:nvSpPr>
              <p:spPr>
                <a:xfrm flipH="1">
                  <a:off x="7624611" y="1999011"/>
                  <a:ext cx="219171" cy="196890"/>
                </a:xfrm>
                <a:custGeom>
                  <a:avLst/>
                  <a:gdLst/>
                  <a:ahLst/>
                  <a:cxnLst/>
                  <a:rect l="l" t="t" r="r" b="b"/>
                  <a:pathLst>
                    <a:path w="6384" h="5735" extrusionOk="0">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flipH="1">
                  <a:off x="7677826" y="2046833"/>
                  <a:ext cx="112744" cy="101208"/>
                </a:xfrm>
                <a:custGeom>
                  <a:avLst/>
                  <a:gdLst/>
                  <a:ahLst/>
                  <a:cxnLst/>
                  <a:rect l="l" t="t" r="r" b="b"/>
                  <a:pathLst>
                    <a:path w="3284" h="2948" extrusionOk="0">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flipH="1">
                  <a:off x="6687547" y="2409740"/>
                  <a:ext cx="849458" cy="444590"/>
                </a:xfrm>
                <a:custGeom>
                  <a:avLst/>
                  <a:gdLst/>
                  <a:ahLst/>
                  <a:cxnLst/>
                  <a:rect l="l" t="t" r="r" b="b"/>
                  <a:pathLst>
                    <a:path w="24743" h="12950" extrusionOk="0">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flipH="1">
                  <a:off x="6726137" y="2443143"/>
                  <a:ext cx="778529" cy="401778"/>
                </a:xfrm>
                <a:custGeom>
                  <a:avLst/>
                  <a:gdLst/>
                  <a:ahLst/>
                  <a:cxnLst/>
                  <a:rect l="l" t="t" r="r" b="b"/>
                  <a:pathLst>
                    <a:path w="22677" h="11703" extrusionOk="0">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flipH="1">
                  <a:off x="6845130" y="2484889"/>
                  <a:ext cx="592729" cy="116898"/>
                </a:xfrm>
                <a:custGeom>
                  <a:avLst/>
                  <a:gdLst/>
                  <a:ahLst/>
                  <a:cxnLst/>
                  <a:rect l="l" t="t" r="r" b="b"/>
                  <a:pathLst>
                    <a:path w="17265" h="3405" extrusionOk="0">
                      <a:moveTo>
                        <a:pt x="699" y="0"/>
                      </a:moveTo>
                      <a:lnTo>
                        <a:pt x="0" y="3404"/>
                      </a:lnTo>
                      <a:lnTo>
                        <a:pt x="16505" y="3404"/>
                      </a:lnTo>
                      <a:lnTo>
                        <a:pt x="17265"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flipH="1">
                  <a:off x="7259404" y="2666428"/>
                  <a:ext cx="218106" cy="150302"/>
                </a:xfrm>
                <a:custGeom>
                  <a:avLst/>
                  <a:gdLst/>
                  <a:ahLst/>
                  <a:cxnLst/>
                  <a:rect l="l" t="t" r="r" b="b"/>
                  <a:pathLst>
                    <a:path w="6353" h="4378" extrusionOk="0">
                      <a:moveTo>
                        <a:pt x="912" y="1"/>
                      </a:moveTo>
                      <a:lnTo>
                        <a:pt x="0" y="4378"/>
                      </a:lnTo>
                      <a:lnTo>
                        <a:pt x="5441" y="4378"/>
                      </a:lnTo>
                      <a:lnTo>
                        <a:pt x="6353"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flipH="1">
                  <a:off x="7093487" y="2626776"/>
                  <a:ext cx="179518" cy="191019"/>
                </a:xfrm>
                <a:custGeom>
                  <a:avLst/>
                  <a:gdLst/>
                  <a:ahLst/>
                  <a:cxnLst/>
                  <a:rect l="l" t="t" r="r" b="b"/>
                  <a:pathLst>
                    <a:path w="5229" h="5564" extrusionOk="0">
                      <a:moveTo>
                        <a:pt x="1247" y="1"/>
                      </a:moveTo>
                      <a:lnTo>
                        <a:pt x="1" y="5563"/>
                      </a:lnTo>
                      <a:lnTo>
                        <a:pt x="4043" y="5563"/>
                      </a:lnTo>
                      <a:cubicBezTo>
                        <a:pt x="4135" y="5472"/>
                        <a:pt x="5229" y="1"/>
                        <a:pt x="5229"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flipH="1">
                  <a:off x="6881633" y="2625746"/>
                  <a:ext cx="189955" cy="150302"/>
                </a:xfrm>
                <a:custGeom>
                  <a:avLst/>
                  <a:gdLst/>
                  <a:ahLst/>
                  <a:cxnLst/>
                  <a:rect l="l" t="t" r="r" b="b"/>
                  <a:pathLst>
                    <a:path w="5533" h="4378" extrusionOk="0">
                      <a:moveTo>
                        <a:pt x="882" y="0"/>
                      </a:moveTo>
                      <a:lnTo>
                        <a:pt x="0" y="4377"/>
                      </a:lnTo>
                      <a:lnTo>
                        <a:pt x="4559" y="4377"/>
                      </a:lnTo>
                      <a:lnTo>
                        <a:pt x="5532"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flipH="1">
                  <a:off x="6744945" y="2853219"/>
                  <a:ext cx="971540" cy="35533"/>
                </a:xfrm>
                <a:custGeom>
                  <a:avLst/>
                  <a:gdLst/>
                  <a:ahLst/>
                  <a:cxnLst/>
                  <a:rect l="l" t="t" r="r" b="b"/>
                  <a:pathLst>
                    <a:path w="28299" h="1035" extrusionOk="0">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flipH="1">
                  <a:off x="7467029" y="2900183"/>
                  <a:ext cx="426840" cy="1363911"/>
                </a:xfrm>
                <a:custGeom>
                  <a:avLst/>
                  <a:gdLst/>
                  <a:ahLst/>
                  <a:cxnLst/>
                  <a:rect l="l" t="t" r="r" b="b"/>
                  <a:pathLst>
                    <a:path w="12433" h="39728" fill="none" extrusionOk="0">
                      <a:moveTo>
                        <a:pt x="12432" y="39727"/>
                      </a:moveTo>
                      <a:lnTo>
                        <a:pt x="6596" y="152"/>
                      </a:lnTo>
                      <a:cubicBezTo>
                        <a:pt x="6566" y="0"/>
                        <a:pt x="6383" y="0"/>
                        <a:pt x="6353" y="152"/>
                      </a:cubicBezTo>
                      <a:lnTo>
                        <a:pt x="0"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flipH="1">
                  <a:off x="6010319" y="2886625"/>
                  <a:ext cx="1882530" cy="69925"/>
                </a:xfrm>
                <a:custGeom>
                  <a:avLst/>
                  <a:gdLst/>
                  <a:ahLst/>
                  <a:cxnLst/>
                  <a:rect l="l" t="t" r="r" b="b"/>
                  <a:pathLst>
                    <a:path w="64349" h="2037" extrusionOk="0">
                      <a:moveTo>
                        <a:pt x="1" y="0"/>
                      </a:moveTo>
                      <a:lnTo>
                        <a:pt x="1" y="2037"/>
                      </a:lnTo>
                      <a:lnTo>
                        <a:pt x="64348" y="2037"/>
                      </a:lnTo>
                      <a:lnTo>
                        <a:pt x="64348"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flipH="1">
                  <a:off x="7393992" y="2536487"/>
                  <a:ext cx="1110341" cy="1139316"/>
                </a:xfrm>
                <a:custGeom>
                  <a:avLst/>
                  <a:gdLst/>
                  <a:ahLst/>
                  <a:cxnLst/>
                  <a:rect l="l" t="t" r="r" b="b"/>
                  <a:pathLst>
                    <a:path w="32342" h="33186" extrusionOk="0">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flipH="1">
                  <a:off x="6140744" y="3867511"/>
                  <a:ext cx="410155" cy="341184"/>
                </a:xfrm>
                <a:custGeom>
                  <a:avLst/>
                  <a:gdLst/>
                  <a:ahLst/>
                  <a:cxnLst/>
                  <a:rect l="l" t="t" r="r" b="b"/>
                  <a:pathLst>
                    <a:path w="11947" h="9938" extrusionOk="0">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flipH="1">
                  <a:off x="6010325" y="3860198"/>
                  <a:ext cx="310938" cy="372563"/>
                </a:xfrm>
                <a:custGeom>
                  <a:avLst/>
                  <a:gdLst/>
                  <a:ahLst/>
                  <a:cxnLst/>
                  <a:rect l="l" t="t" r="r" b="b"/>
                  <a:pathLst>
                    <a:path w="9057" h="10852" extrusionOk="0">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flipH="1">
                  <a:off x="6273259" y="3125356"/>
                  <a:ext cx="1817839" cy="1006214"/>
                </a:xfrm>
                <a:custGeom>
                  <a:avLst/>
                  <a:gdLst/>
                  <a:ahLst/>
                  <a:cxnLst/>
                  <a:rect l="l" t="t" r="r" b="b"/>
                  <a:pathLst>
                    <a:path w="52950" h="29309" extrusionOk="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flipH="1">
                  <a:off x="8009666" y="3700528"/>
                  <a:ext cx="34" cy="690847"/>
                </a:xfrm>
                <a:custGeom>
                  <a:avLst/>
                  <a:gdLst/>
                  <a:ahLst/>
                  <a:cxnLst/>
                  <a:rect l="l" t="t" r="r" b="b"/>
                  <a:pathLst>
                    <a:path w="1" h="20123" fill="none" extrusionOk="0">
                      <a:moveTo>
                        <a:pt x="0" y="20123"/>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flipH="1">
                  <a:off x="7611045" y="1873568"/>
                  <a:ext cx="440401" cy="637531"/>
                </a:xfrm>
                <a:custGeom>
                  <a:avLst/>
                  <a:gdLst/>
                  <a:ahLst/>
                  <a:cxnLst/>
                  <a:rect l="l" t="t" r="r" b="b"/>
                  <a:pathLst>
                    <a:path w="12828" h="18570" extrusionOk="0">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flipH="1">
                  <a:off x="7753991" y="2261844"/>
                  <a:ext cx="673098" cy="1071444"/>
                </a:xfrm>
                <a:custGeom>
                  <a:avLst/>
                  <a:gdLst/>
                  <a:ahLst/>
                  <a:cxnLst/>
                  <a:rect l="l" t="t" r="r" b="b"/>
                  <a:pathLst>
                    <a:path w="19606" h="31209" extrusionOk="0">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flipH="1">
                  <a:off x="6777337" y="4037583"/>
                  <a:ext cx="203481" cy="408061"/>
                </a:xfrm>
                <a:custGeom>
                  <a:avLst/>
                  <a:gdLst/>
                  <a:ahLst/>
                  <a:cxnLst/>
                  <a:rect l="l" t="t" r="r" b="b"/>
                  <a:pathLst>
                    <a:path w="5927" h="11886" extrusionOk="0">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flipH="1">
                  <a:off x="6651004" y="3153439"/>
                  <a:ext cx="1487057" cy="1117962"/>
                </a:xfrm>
                <a:custGeom>
                  <a:avLst/>
                  <a:gdLst/>
                  <a:ahLst/>
                  <a:cxnLst/>
                  <a:rect l="l" t="t" r="r" b="b"/>
                  <a:pathLst>
                    <a:path w="43315" h="32564" extrusionOk="0">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42"/>
                <p:cNvSpPr/>
                <p:nvPr/>
              </p:nvSpPr>
              <p:spPr>
                <a:xfrm flipH="1">
                  <a:off x="7340796" y="2015180"/>
                  <a:ext cx="429964" cy="849870"/>
                </a:xfrm>
                <a:custGeom>
                  <a:avLst/>
                  <a:gdLst/>
                  <a:ahLst/>
                  <a:cxnLst/>
                  <a:rect l="l" t="t" r="r" b="b"/>
                  <a:pathLst>
                    <a:path w="12524" h="24755" extrusionOk="0">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flipH="1">
                  <a:off x="7328261" y="2318901"/>
                  <a:ext cx="640758" cy="575700"/>
                </a:xfrm>
                <a:custGeom>
                  <a:avLst/>
                  <a:gdLst/>
                  <a:ahLst/>
                  <a:cxnLst/>
                  <a:rect l="l" t="t" r="r" b="b"/>
                  <a:pathLst>
                    <a:path w="18664" h="16769" extrusionOk="0">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flipH="1">
                  <a:off x="7379364" y="2580876"/>
                  <a:ext cx="1250172" cy="1219857"/>
                </a:xfrm>
                <a:custGeom>
                  <a:avLst/>
                  <a:gdLst/>
                  <a:ahLst/>
                  <a:cxnLst/>
                  <a:rect l="l" t="t" r="r" b="b"/>
                  <a:pathLst>
                    <a:path w="36415" h="35532" extrusionOk="0">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flipH="1">
                  <a:off x="7283406" y="3526267"/>
                  <a:ext cx="8377" cy="111714"/>
                </a:xfrm>
                <a:custGeom>
                  <a:avLst/>
                  <a:gdLst/>
                  <a:ahLst/>
                  <a:cxnLst/>
                  <a:rect l="l" t="t" r="r" b="b"/>
                  <a:pathLst>
                    <a:path w="244" h="3254" fill="none" extrusionOk="0">
                      <a:moveTo>
                        <a:pt x="122" y="3253"/>
                      </a:moveTo>
                      <a:cubicBezTo>
                        <a:pt x="1" y="2159"/>
                        <a:pt x="61" y="1065"/>
                        <a:pt x="244"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flipH="1">
                  <a:off x="7856276" y="3100536"/>
                  <a:ext cx="91870" cy="58466"/>
                </a:xfrm>
                <a:custGeom>
                  <a:avLst/>
                  <a:gdLst/>
                  <a:ahLst/>
                  <a:cxnLst/>
                  <a:rect l="l" t="t" r="r" b="b"/>
                  <a:pathLst>
                    <a:path w="2676" h="1703" fill="none" extrusionOk="0">
                      <a:moveTo>
                        <a:pt x="2676" y="0"/>
                      </a:moveTo>
                      <a:cubicBezTo>
                        <a:pt x="2463" y="396"/>
                        <a:pt x="2098" y="669"/>
                        <a:pt x="1703" y="912"/>
                      </a:cubicBezTo>
                      <a:cubicBezTo>
                        <a:pt x="1156" y="1216"/>
                        <a:pt x="578" y="1490"/>
                        <a:pt x="1" y="170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flipH="1">
                  <a:off x="6310853" y="2616340"/>
                  <a:ext cx="314131" cy="273448"/>
                </a:xfrm>
                <a:custGeom>
                  <a:avLst/>
                  <a:gdLst/>
                  <a:ahLst/>
                  <a:cxnLst/>
                  <a:rect l="l" t="t" r="r" b="b"/>
                  <a:pathLst>
                    <a:path w="9150" h="7965" extrusionOk="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flipH="1">
                  <a:off x="7550522" y="1815275"/>
                  <a:ext cx="391342" cy="350385"/>
                </a:xfrm>
                <a:custGeom>
                  <a:avLst/>
                  <a:gdLst/>
                  <a:ahLst/>
                  <a:cxnLst/>
                  <a:rect l="l" t="t" r="r" b="b"/>
                  <a:pathLst>
                    <a:path w="11399" h="10206" extrusionOk="0">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flipH="1">
                  <a:off x="7710199" y="1842087"/>
                  <a:ext cx="139865" cy="259098"/>
                </a:xfrm>
                <a:custGeom>
                  <a:avLst/>
                  <a:gdLst/>
                  <a:ahLst/>
                  <a:cxnLst/>
                  <a:rect l="l" t="t" r="r" b="b"/>
                  <a:pathLst>
                    <a:path w="4074" h="7547" extrusionOk="0">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42"/>
              <p:cNvSpPr/>
              <p:nvPr/>
            </p:nvSpPr>
            <p:spPr>
              <a:xfrm flipH="1">
                <a:off x="6079961" y="4218896"/>
                <a:ext cx="438291" cy="165127"/>
              </a:xfrm>
              <a:custGeom>
                <a:avLst/>
                <a:gdLst/>
                <a:ahLst/>
                <a:cxnLst/>
                <a:rect l="l" t="t" r="r" b="b"/>
                <a:pathLst>
                  <a:path w="12767" h="4810" extrusionOk="0">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 name="Google Shape;358;p42"/>
          <p:cNvGrpSpPr/>
          <p:nvPr/>
        </p:nvGrpSpPr>
        <p:grpSpPr>
          <a:xfrm flipH="1">
            <a:off x="7048437" y="2462354"/>
            <a:ext cx="1835648" cy="2681139"/>
            <a:chOff x="5239502" y="864656"/>
            <a:chExt cx="1384768" cy="2022586"/>
          </a:xfrm>
        </p:grpSpPr>
        <p:sp>
          <p:nvSpPr>
            <p:cNvPr id="359" name="Google Shape;359;p42"/>
            <p:cNvSpPr/>
            <p:nvPr/>
          </p:nvSpPr>
          <p:spPr>
            <a:xfrm flipH="1">
              <a:off x="5469347" y="864656"/>
              <a:ext cx="568491" cy="1009064"/>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2"/>
            <p:cNvSpPr/>
            <p:nvPr/>
          </p:nvSpPr>
          <p:spPr>
            <a:xfrm flipH="1">
              <a:off x="5239502" y="1561048"/>
              <a:ext cx="698160" cy="712957"/>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p:nvPr/>
          </p:nvSpPr>
          <p:spPr>
            <a:xfrm flipH="1">
              <a:off x="5565099" y="1919869"/>
              <a:ext cx="399684" cy="58442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2"/>
            <p:cNvSpPr/>
            <p:nvPr/>
          </p:nvSpPr>
          <p:spPr>
            <a:xfrm flipH="1">
              <a:off x="5998147" y="1840566"/>
              <a:ext cx="210828" cy="823366"/>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flipH="1">
              <a:off x="5690304" y="1179020"/>
              <a:ext cx="295352" cy="1407718"/>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2"/>
            <p:cNvSpPr/>
            <p:nvPr/>
          </p:nvSpPr>
          <p:spPr>
            <a:xfrm flipH="1">
              <a:off x="5711171" y="2446841"/>
              <a:ext cx="529113" cy="440401"/>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flipH="1">
              <a:off x="6008573" y="1450573"/>
              <a:ext cx="615696" cy="692839"/>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a:extLst>
              <a:ext uri="{FF2B5EF4-FFF2-40B4-BE49-F238E27FC236}">
                <a16:creationId xmlns:a16="http://schemas.microsoft.com/office/drawing/2014/main" id="{382C96ED-2492-F0FB-3B15-D9874602B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911" y="1573826"/>
            <a:ext cx="1015020" cy="75983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anim calcmode="lin" valueType="num">
                                      <p:cBhvr>
                                        <p:cTn id="8" dur="500" fill="hold"/>
                                        <p:tgtEl>
                                          <p:spTgt spid="320"/>
                                        </p:tgtEl>
                                        <p:attrNameLst>
                                          <p:attrName>ppt_x</p:attrName>
                                        </p:attrNameLst>
                                      </p:cBhvr>
                                      <p:tavLst>
                                        <p:tav tm="0">
                                          <p:val>
                                            <p:strVal val="#ppt_x"/>
                                          </p:val>
                                        </p:tav>
                                        <p:tav tm="100000">
                                          <p:val>
                                            <p:strVal val="#ppt_x"/>
                                          </p:val>
                                        </p:tav>
                                      </p:tavLst>
                                    </p:anim>
                                    <p:anim calcmode="lin" valueType="num">
                                      <p:cBhvr>
                                        <p:cTn id="9" dur="500" fill="hold"/>
                                        <p:tgtEl>
                                          <p:spTgt spid="3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321">
                                            <p:txEl>
                                              <p:pRg st="0" end="0"/>
                                            </p:txEl>
                                          </p:spTgt>
                                        </p:tgtEl>
                                        <p:attrNameLst>
                                          <p:attrName>style.visibility</p:attrName>
                                        </p:attrNameLst>
                                      </p:cBhvr>
                                      <p:to>
                                        <p:strVal val="visible"/>
                                      </p:to>
                                    </p:set>
                                    <p:animEffect transition="in" filter="wipe(up)">
                                      <p:cBhvr>
                                        <p:cTn id="17" dur="500"/>
                                        <p:tgtEl>
                                          <p:spTgt spid="321">
                                            <p:txEl>
                                              <p:pRg st="0" end="0"/>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21">
                                            <p:txEl>
                                              <p:pRg st="1" end="1"/>
                                            </p:txEl>
                                          </p:spTgt>
                                        </p:tgtEl>
                                        <p:attrNameLst>
                                          <p:attrName>style.visibility</p:attrName>
                                        </p:attrNameLst>
                                      </p:cBhvr>
                                      <p:to>
                                        <p:strVal val="visible"/>
                                      </p:to>
                                    </p:set>
                                    <p:animEffect transition="in" filter="wipe(up)">
                                      <p:cBhvr>
                                        <p:cTn id="20" dur="500"/>
                                        <p:tgtEl>
                                          <p:spTgt spid="321">
                                            <p:txEl>
                                              <p:pRg st="1" end="1"/>
                                            </p:txEl>
                                          </p:spTgt>
                                        </p:tgtEl>
                                      </p:cBhvr>
                                    </p:animEffect>
                                  </p:childTnLst>
                                </p:cTn>
                              </p:par>
                            </p:childTnLst>
                          </p:cTn>
                        </p:par>
                        <p:par>
                          <p:cTn id="21" fill="hold">
                            <p:stCondLst>
                              <p:cond delay="1750"/>
                            </p:stCondLst>
                            <p:childTnLst>
                              <p:par>
                                <p:cTn id="22" presetID="2" presetClass="entr" presetSubtype="4" fill="hold" nodeType="afterEffect">
                                  <p:stCondLst>
                                    <p:cond delay="0"/>
                                  </p:stCondLst>
                                  <p:childTnLst>
                                    <p:set>
                                      <p:cBhvr>
                                        <p:cTn id="23" dur="1" fill="hold">
                                          <p:stCondLst>
                                            <p:cond delay="0"/>
                                          </p:stCondLst>
                                        </p:cTn>
                                        <p:tgtEl>
                                          <p:spTgt spid="322"/>
                                        </p:tgtEl>
                                        <p:attrNameLst>
                                          <p:attrName>style.visibility</p:attrName>
                                        </p:attrNameLst>
                                      </p:cBhvr>
                                      <p:to>
                                        <p:strVal val="visible"/>
                                      </p:to>
                                    </p:set>
                                    <p:anim calcmode="lin" valueType="num">
                                      <p:cBhvr additive="base">
                                        <p:cTn id="24" dur="250" fill="hold"/>
                                        <p:tgtEl>
                                          <p:spTgt spid="322"/>
                                        </p:tgtEl>
                                        <p:attrNameLst>
                                          <p:attrName>ppt_x</p:attrName>
                                        </p:attrNameLst>
                                      </p:cBhvr>
                                      <p:tavLst>
                                        <p:tav tm="0">
                                          <p:val>
                                            <p:strVal val="#ppt_x"/>
                                          </p:val>
                                        </p:tav>
                                        <p:tav tm="100000">
                                          <p:val>
                                            <p:strVal val="#ppt_x"/>
                                          </p:val>
                                        </p:tav>
                                      </p:tavLst>
                                    </p:anim>
                                    <p:anim calcmode="lin" valueType="num">
                                      <p:cBhvr additive="base">
                                        <p:cTn id="25" dur="25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2" name="Picture 1">
            <a:extLst>
              <a:ext uri="{FF2B5EF4-FFF2-40B4-BE49-F238E27FC236}">
                <a16:creationId xmlns:a16="http://schemas.microsoft.com/office/drawing/2014/main" id="{BB6375F9-9311-CD76-892E-533432F0540E}"/>
              </a:ext>
            </a:extLst>
          </p:cNvPr>
          <p:cNvPicPr>
            <a:picLocks noChangeAspect="1"/>
          </p:cNvPicPr>
          <p:nvPr/>
        </p:nvPicPr>
        <p:blipFill>
          <a:blip r:embed="rId3"/>
          <a:stretch>
            <a:fillRect/>
          </a:stretch>
        </p:blipFill>
        <p:spPr>
          <a:xfrm>
            <a:off x="730993" y="751072"/>
            <a:ext cx="5374531" cy="3945805"/>
          </a:xfrm>
          <a:prstGeom prst="rect">
            <a:avLst/>
          </a:prstGeom>
        </p:spPr>
      </p:pic>
    </p:spTree>
    <p:extLst>
      <p:ext uri="{BB962C8B-B14F-4D97-AF65-F5344CB8AC3E}">
        <p14:creationId xmlns:p14="http://schemas.microsoft.com/office/powerpoint/2010/main" val="386305768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txBox="1">
            <a:spLocks noGrp="1"/>
          </p:cNvSpPr>
          <p:nvPr>
            <p:ph type="title"/>
          </p:nvPr>
        </p:nvSpPr>
        <p:spPr>
          <a:xfrm>
            <a:off x="1151672" y="1376850"/>
            <a:ext cx="4855200" cy="23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8000" dirty="0"/>
              <a:t>Literature review</a:t>
            </a: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96;p45">
            <a:extLst>
              <a:ext uri="{FF2B5EF4-FFF2-40B4-BE49-F238E27FC236}">
                <a16:creationId xmlns:a16="http://schemas.microsoft.com/office/drawing/2014/main" id="{EA0DD32F-6D76-EF11-496B-6823EBCDE7CA}"/>
              </a:ext>
            </a:extLst>
          </p:cNvPr>
          <p:cNvSpPr txBox="1">
            <a:spLocks/>
          </p:cNvSpPr>
          <p:nvPr/>
        </p:nvSpPr>
        <p:spPr>
          <a:xfrm flipH="1">
            <a:off x="-28575" y="36761"/>
            <a:ext cx="1456934" cy="12399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900"/>
              <a:buFont typeface="El Messiri"/>
              <a:buNone/>
              <a:defRPr sz="89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9pPr>
          </a:lstStyle>
          <a:p>
            <a:r>
              <a:rPr lang="en" dirty="0"/>
              <a:t>02</a:t>
            </a:r>
          </a:p>
        </p:txBody>
      </p:sp>
    </p:spTree>
    <p:extLst>
      <p:ext uri="{BB962C8B-B14F-4D97-AF65-F5344CB8AC3E}">
        <p14:creationId xmlns:p14="http://schemas.microsoft.com/office/powerpoint/2010/main" val="2820526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500"/>
                                        <p:tgtEl>
                                          <p:spTgt spid="822"/>
                                        </p:tgtEl>
                                      </p:cBhvr>
                                    </p:animEffect>
                                    <p:anim calcmode="lin" valueType="num">
                                      <p:cBhvr>
                                        <p:cTn id="8" dur="500" fill="hold"/>
                                        <p:tgtEl>
                                          <p:spTgt spid="822"/>
                                        </p:tgtEl>
                                        <p:attrNameLst>
                                          <p:attrName>ppt_x</p:attrName>
                                        </p:attrNameLst>
                                      </p:cBhvr>
                                      <p:tavLst>
                                        <p:tav tm="0">
                                          <p:val>
                                            <p:strVal val="#ppt_x"/>
                                          </p:val>
                                        </p:tav>
                                        <p:tav tm="100000">
                                          <p:val>
                                            <p:strVal val="#ppt_x"/>
                                          </p:val>
                                        </p:tav>
                                      </p:tavLst>
                                    </p:anim>
                                    <p:anim calcmode="lin" valueType="num">
                                      <p:cBhvr>
                                        <p:cTn id="9" dur="500" fill="hold"/>
                                        <p:tgtEl>
                                          <p:spTgt spid="82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Tree>
    <p:extLst>
      <p:ext uri="{BB962C8B-B14F-4D97-AF65-F5344CB8AC3E}">
        <p14:creationId xmlns:p14="http://schemas.microsoft.com/office/powerpoint/2010/main" val="3589662986"/>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678" name="Google Shape;678;p49"/>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a:t>Do you know what helps you make your point clear? Lists like this:</a:t>
            </a:r>
            <a:endParaRPr/>
          </a:p>
          <a:p>
            <a:pPr marL="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SzPts val="1600"/>
              <a:buFont typeface="Baloo 2"/>
              <a:buChar char="●"/>
            </a:pPr>
            <a:r>
              <a:rPr lang="en"/>
              <a:t>They’re simple </a:t>
            </a:r>
            <a:endParaRPr/>
          </a:p>
          <a:p>
            <a:pPr marL="457200" lvl="0" indent="-330200" algn="l" rtl="0">
              <a:spcBef>
                <a:spcPts val="0"/>
              </a:spcBef>
              <a:spcAft>
                <a:spcPts val="0"/>
              </a:spcAft>
              <a:buSzPts val="1600"/>
              <a:buFont typeface="Baloo 2"/>
              <a:buChar char="●"/>
            </a:pPr>
            <a:r>
              <a:rPr lang="en"/>
              <a:t>You can organize your ideas </a:t>
            </a:r>
            <a:endParaRPr/>
          </a:p>
          <a:p>
            <a:pPr marL="457200" lvl="0" indent="-330200" algn="l" rtl="0">
              <a:spcBef>
                <a:spcPts val="0"/>
              </a:spcBef>
              <a:spcAft>
                <a:spcPts val="0"/>
              </a:spcAft>
              <a:buSzPts val="1600"/>
              <a:buFont typeface="Baloo 2"/>
              <a:buChar char="●"/>
            </a:pPr>
            <a:r>
              <a:rPr lang="en"/>
              <a:t>You’ll never forget to buy milk!</a:t>
            </a:r>
            <a:endParaRPr/>
          </a:p>
          <a:p>
            <a:pPr marL="0" lvl="0" indent="0" algn="l" rtl="0">
              <a:spcBef>
                <a:spcPts val="0"/>
              </a:spcBef>
              <a:spcAft>
                <a:spcPts val="0"/>
              </a:spcAft>
              <a:buClr>
                <a:srgbClr val="1A1A1A"/>
              </a:buClr>
              <a:buSzPts val="1100"/>
              <a:buFont typeface="Arial"/>
              <a:buNone/>
            </a:pPr>
            <a:endParaRPr/>
          </a:p>
          <a:p>
            <a:pPr marL="0" lvl="0" indent="0" algn="l" rtl="0">
              <a:spcBef>
                <a:spcPts val="0"/>
              </a:spcBef>
              <a:spcAft>
                <a:spcPts val="0"/>
              </a:spcAft>
              <a:buClr>
                <a:schemeClr val="dk1"/>
              </a:buClr>
              <a:buSzPts val="1100"/>
              <a:buFont typeface="Arial"/>
              <a:buNone/>
            </a:pPr>
            <a:r>
              <a:rPr lang="en"/>
              <a:t>And the audience won’t miss the point </a:t>
            </a:r>
            <a:br>
              <a:rPr lang="en"/>
            </a:br>
            <a:r>
              <a:rPr lang="en"/>
              <a:t>of your presentation</a:t>
            </a:r>
            <a:endParaRPr/>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avLst/>
              <a:gdLst/>
              <a:ahLst/>
              <a:cxnLst/>
              <a:rect l="l" t="t" r="r" b="b"/>
              <a:pathLst>
                <a:path w="14531" h="20183" fill="none" extrusionOk="0">
                  <a:moveTo>
                    <a:pt x="14530" y="20183"/>
                  </a:moveTo>
                  <a:lnTo>
                    <a:pt x="10609" y="0"/>
                  </a:lnTo>
                  <a:lnTo>
                    <a:pt x="5594" y="0"/>
                  </a:lnTo>
                  <a:lnTo>
                    <a:pt x="1" y="20183"/>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6512338" y="2147550"/>
              <a:ext cx="1259948" cy="1249025"/>
            </a:xfrm>
            <a:custGeom>
              <a:avLst/>
              <a:gdLst/>
              <a:ahLst/>
              <a:cxnLst/>
              <a:rect l="l" t="t" r="r" b="b"/>
              <a:pathLst>
                <a:path w="26414" h="26185" extrusionOk="0">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6953096" y="1629800"/>
              <a:ext cx="519071" cy="369150"/>
            </a:xfrm>
            <a:custGeom>
              <a:avLst/>
              <a:gdLst/>
              <a:ahLst/>
              <a:cxnLst/>
              <a:rect l="l" t="t" r="r" b="b"/>
              <a:pathLst>
                <a:path w="10882" h="7739" extrusionOk="0">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6966119" y="2008405"/>
              <a:ext cx="417613" cy="890893"/>
            </a:xfrm>
            <a:custGeom>
              <a:avLst/>
              <a:gdLst/>
              <a:ahLst/>
              <a:cxnLst/>
              <a:rect l="l" t="t" r="r" b="b"/>
              <a:pathLst>
                <a:path w="8755" h="18677" extrusionOk="0">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6716737" y="2027676"/>
              <a:ext cx="381362" cy="830839"/>
            </a:xfrm>
            <a:custGeom>
              <a:avLst/>
              <a:gdLst/>
              <a:ahLst/>
              <a:cxnLst/>
              <a:rect l="l" t="t" r="r" b="b"/>
              <a:pathLst>
                <a:path w="7995" h="17418" extrusionOk="0">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7174906" y="2024433"/>
              <a:ext cx="359610" cy="1102586"/>
            </a:xfrm>
            <a:custGeom>
              <a:avLst/>
              <a:gdLst/>
              <a:ahLst/>
              <a:cxnLst/>
              <a:rect l="l" t="t" r="r" b="b"/>
              <a:pathLst>
                <a:path w="7539" h="23115" extrusionOk="0">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6312232" y="3252978"/>
              <a:ext cx="215365" cy="416039"/>
            </a:xfrm>
            <a:custGeom>
              <a:avLst/>
              <a:gdLst/>
              <a:ahLst/>
              <a:cxnLst/>
              <a:rect l="l" t="t" r="r" b="b"/>
              <a:pathLst>
                <a:path w="4515" h="8722" extrusionOk="0">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6094763" y="3587793"/>
              <a:ext cx="350881" cy="213171"/>
            </a:xfrm>
            <a:custGeom>
              <a:avLst/>
              <a:gdLst/>
              <a:ahLst/>
              <a:cxnLst/>
              <a:rect l="l" t="t" r="r" b="b"/>
              <a:pathLst>
                <a:path w="7356" h="4469" extrusionOk="0">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6309322" y="2691057"/>
              <a:ext cx="1104875" cy="795254"/>
            </a:xfrm>
            <a:custGeom>
              <a:avLst/>
              <a:gdLst/>
              <a:ahLst/>
              <a:cxnLst/>
              <a:rect l="l" t="t" r="r" b="b"/>
              <a:pathLst>
                <a:path w="23163" h="16672" extrusionOk="0">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6874771" y="2217623"/>
              <a:ext cx="68211" cy="520550"/>
            </a:xfrm>
            <a:custGeom>
              <a:avLst/>
              <a:gdLst/>
              <a:ahLst/>
              <a:cxnLst/>
              <a:rect l="l" t="t" r="r" b="b"/>
              <a:pathLst>
                <a:path w="1430" h="10913" fill="none" extrusionOk="0">
                  <a:moveTo>
                    <a:pt x="366" y="0"/>
                  </a:moveTo>
                  <a:cubicBezTo>
                    <a:pt x="1430" y="1155"/>
                    <a:pt x="761" y="3678"/>
                    <a:pt x="639" y="5076"/>
                  </a:cubicBezTo>
                  <a:cubicBezTo>
                    <a:pt x="487" y="7022"/>
                    <a:pt x="275" y="8967"/>
                    <a:pt x="1" y="1091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7069058" y="1800857"/>
              <a:ext cx="211740" cy="258582"/>
            </a:xfrm>
            <a:custGeom>
              <a:avLst/>
              <a:gdLst/>
              <a:ahLst/>
              <a:cxnLst/>
              <a:rect l="l" t="t" r="r" b="b"/>
              <a:pathLst>
                <a:path w="4439" h="5421" extrusionOk="0">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7071968" y="1929078"/>
              <a:ext cx="110235" cy="49322"/>
            </a:xfrm>
            <a:custGeom>
              <a:avLst/>
              <a:gdLst/>
              <a:ahLst/>
              <a:cxnLst/>
              <a:rect l="l" t="t" r="r" b="b"/>
              <a:pathLst>
                <a:path w="2311" h="1034" extrusionOk="0">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7048785" y="1647784"/>
              <a:ext cx="253764" cy="317587"/>
            </a:xfrm>
            <a:custGeom>
              <a:avLst/>
              <a:gdLst/>
              <a:ahLst/>
              <a:cxnLst/>
              <a:rect l="l" t="t" r="r" b="b"/>
              <a:pathLst>
                <a:path w="5320" h="6658" extrusionOk="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990780" y="1609575"/>
              <a:ext cx="355270" cy="242698"/>
            </a:xfrm>
            <a:custGeom>
              <a:avLst/>
              <a:gdLst/>
              <a:ahLst/>
              <a:cxnLst/>
              <a:rect l="l" t="t" r="r" b="b"/>
              <a:pathLst>
                <a:path w="7448" h="5088" extrusionOk="0">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477516" y="3626574"/>
              <a:ext cx="242745" cy="464360"/>
            </a:xfrm>
            <a:custGeom>
              <a:avLst/>
              <a:gdLst/>
              <a:ahLst/>
              <a:cxnLst/>
              <a:rect l="l" t="t" r="r" b="b"/>
              <a:pathLst>
                <a:path w="5089" h="9735" extrusionOk="0">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6344144" y="2903185"/>
              <a:ext cx="695991" cy="938354"/>
            </a:xfrm>
            <a:custGeom>
              <a:avLst/>
              <a:gdLst/>
              <a:ahLst/>
              <a:cxnLst/>
              <a:rect l="l" t="t" r="r" b="b"/>
              <a:pathLst>
                <a:path w="14591" h="19672" extrusionOk="0">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6246739" y="3998071"/>
              <a:ext cx="387419" cy="225430"/>
            </a:xfrm>
            <a:custGeom>
              <a:avLst/>
              <a:gdLst/>
              <a:ahLst/>
              <a:cxnLst/>
              <a:rect l="l" t="t" r="r" b="b"/>
              <a:pathLst>
                <a:path w="8122" h="4726" extrusionOk="0">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7259004" y="2368406"/>
              <a:ext cx="92872" cy="310288"/>
            </a:xfrm>
            <a:custGeom>
              <a:avLst/>
              <a:gdLst/>
              <a:ahLst/>
              <a:cxnLst/>
              <a:rect l="l" t="t" r="r" b="b"/>
              <a:pathLst>
                <a:path w="1947" h="6505" fill="none" extrusionOk="0">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6863180" y="2639540"/>
              <a:ext cx="527801" cy="274084"/>
            </a:xfrm>
            <a:custGeom>
              <a:avLst/>
              <a:gdLst/>
              <a:ahLst/>
              <a:cxnLst/>
              <a:rect l="l" t="t" r="r" b="b"/>
              <a:pathLst>
                <a:path w="11065" h="5746" extrusionOk="0">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6438354" y="2967200"/>
              <a:ext cx="593054" cy="490118"/>
            </a:xfrm>
            <a:custGeom>
              <a:avLst/>
              <a:gdLst/>
              <a:ahLst/>
              <a:cxnLst/>
              <a:rect l="l" t="t" r="r" b="b"/>
              <a:pathLst>
                <a:path w="12433" h="10275" fill="none" extrusionOk="0">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6509429" y="2901945"/>
              <a:ext cx="806178" cy="23278"/>
            </a:xfrm>
            <a:custGeom>
              <a:avLst/>
              <a:gdLst/>
              <a:ahLst/>
              <a:cxnLst/>
              <a:rect l="l" t="t" r="r" b="b"/>
              <a:pathLst>
                <a:path w="16901" h="488" extrusionOk="0">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6402101" y="2561215"/>
              <a:ext cx="782996" cy="363999"/>
            </a:xfrm>
            <a:custGeom>
              <a:avLst/>
              <a:gdLst/>
              <a:ahLst/>
              <a:cxnLst/>
              <a:rect l="l" t="t" r="r" b="b"/>
              <a:pathLst>
                <a:path w="16415" h="7631" extrusionOk="0">
                  <a:moveTo>
                    <a:pt x="1" y="1"/>
                  </a:moveTo>
                  <a:lnTo>
                    <a:pt x="2220" y="7630"/>
                  </a:lnTo>
                  <a:lnTo>
                    <a:pt x="16415" y="7630"/>
                  </a:lnTo>
                  <a:lnTo>
                    <a:pt x="141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5957002" y="2936766"/>
              <a:ext cx="23230" cy="1416547"/>
            </a:xfrm>
            <a:custGeom>
              <a:avLst/>
              <a:gdLst/>
              <a:ahLst/>
              <a:cxnLst/>
              <a:rect l="l" t="t" r="r" b="b"/>
              <a:pathLst>
                <a:path w="487" h="29697" extrusionOk="0">
                  <a:moveTo>
                    <a:pt x="0" y="0"/>
                  </a:moveTo>
                  <a:lnTo>
                    <a:pt x="0" y="29697"/>
                  </a:lnTo>
                  <a:lnTo>
                    <a:pt x="487" y="29697"/>
                  </a:lnTo>
                  <a:lnTo>
                    <a:pt x="4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8131886" y="2936766"/>
              <a:ext cx="21751" cy="1416547"/>
            </a:xfrm>
            <a:custGeom>
              <a:avLst/>
              <a:gdLst/>
              <a:ahLst/>
              <a:cxnLst/>
              <a:rect l="l" t="t" r="r" b="b"/>
              <a:pathLst>
                <a:path w="456" h="29697" extrusionOk="0">
                  <a:moveTo>
                    <a:pt x="0" y="0"/>
                  </a:moveTo>
                  <a:lnTo>
                    <a:pt x="0" y="29697"/>
                  </a:lnTo>
                  <a:lnTo>
                    <a:pt x="456" y="29697"/>
                  </a:lnTo>
                  <a:lnTo>
                    <a:pt x="4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5807650" y="2925175"/>
              <a:ext cx="2505443" cy="21799"/>
            </a:xfrm>
            <a:custGeom>
              <a:avLst/>
              <a:gdLst/>
              <a:ahLst/>
              <a:cxnLst/>
              <a:rect l="l" t="t" r="r" b="b"/>
              <a:pathLst>
                <a:path w="52525" h="457" extrusionOk="0">
                  <a:moveTo>
                    <a:pt x="1" y="0"/>
                  </a:moveTo>
                  <a:lnTo>
                    <a:pt x="1" y="456"/>
                  </a:lnTo>
                  <a:lnTo>
                    <a:pt x="52525" y="456"/>
                  </a:lnTo>
                  <a:lnTo>
                    <a:pt x="525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6882022" y="3718256"/>
              <a:ext cx="468366" cy="48"/>
            </a:xfrm>
            <a:custGeom>
              <a:avLst/>
              <a:gdLst/>
              <a:ahLst/>
              <a:cxnLst/>
              <a:rect l="l" t="t" r="r" b="b"/>
              <a:pathLst>
                <a:path w="9819" h="1" fill="none" extrusionOk="0">
                  <a:moveTo>
                    <a:pt x="1" y="1"/>
                  </a:moveTo>
                  <a:lnTo>
                    <a:pt x="9819"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6805175" y="3966207"/>
              <a:ext cx="588713" cy="48"/>
            </a:xfrm>
            <a:custGeom>
              <a:avLst/>
              <a:gdLst/>
              <a:ahLst/>
              <a:cxnLst/>
              <a:rect l="l" t="t" r="r" b="b"/>
              <a:pathLst>
                <a:path w="12342" h="1" fill="none" extrusionOk="0">
                  <a:moveTo>
                    <a:pt x="1" y="0"/>
                  </a:moveTo>
                  <a:lnTo>
                    <a:pt x="12342"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learning</a:t>
            </a:r>
            <a:endParaRPr/>
          </a:p>
        </p:txBody>
      </p:sp>
      <p:sp>
        <p:nvSpPr>
          <p:cNvPr id="721" name="Google Shape;721;p50"/>
          <p:cNvSpPr txBox="1">
            <a:spLocks noGrp="1"/>
          </p:cNvSpPr>
          <p:nvPr>
            <p:ph type="subTitle" idx="1"/>
          </p:nvPr>
        </p:nvSpPr>
        <p:spPr>
          <a:xfrm>
            <a:off x="713225" y="1479550"/>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a:t>
            </a:r>
            <a:endParaRPr/>
          </a:p>
        </p:txBody>
      </p:sp>
      <p:sp>
        <p:nvSpPr>
          <p:cNvPr id="722" name="Google Shape;722;p50"/>
          <p:cNvSpPr txBox="1">
            <a:spLocks noGrp="1"/>
          </p:cNvSpPr>
          <p:nvPr>
            <p:ph type="subTitle" idx="2"/>
          </p:nvPr>
        </p:nvSpPr>
        <p:spPr>
          <a:xfrm>
            <a:off x="713225" y="2816525"/>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systems</a:t>
            </a:r>
            <a:endParaRPr/>
          </a:p>
        </p:txBody>
      </p:sp>
      <p:sp>
        <p:nvSpPr>
          <p:cNvPr id="723" name="Google Shape;723;p50"/>
          <p:cNvSpPr txBox="1">
            <a:spLocks noGrp="1"/>
          </p:cNvSpPr>
          <p:nvPr>
            <p:ph type="subTitle" idx="3"/>
          </p:nvPr>
        </p:nvSpPr>
        <p:spPr>
          <a:xfrm>
            <a:off x="713225" y="1904125"/>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724" name="Google Shape;724;p50"/>
          <p:cNvSpPr txBox="1">
            <a:spLocks noGrp="1"/>
          </p:cNvSpPr>
          <p:nvPr>
            <p:ph type="subTitle" idx="4"/>
          </p:nvPr>
        </p:nvSpPr>
        <p:spPr>
          <a:xfrm>
            <a:off x="713225" y="3241100"/>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in the entire Solar System</a:t>
            </a:r>
            <a:endParaRPr/>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avLst/>
              <a:gdLst/>
              <a:ahLst/>
              <a:cxnLst/>
              <a:rect l="l" t="t" r="r" b="b"/>
              <a:pathLst>
                <a:path w="1" h="1" extrusionOk="0">
                  <a:moveTo>
                    <a:pt x="1" y="1"/>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4269350" y="3970725"/>
              <a:ext cx="1878475" cy="341975"/>
            </a:xfrm>
            <a:custGeom>
              <a:avLst/>
              <a:gdLst/>
              <a:ahLst/>
              <a:cxnLst/>
              <a:rect l="l" t="t" r="r" b="b"/>
              <a:pathLst>
                <a:path w="75139" h="13679" extrusionOk="0">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245800" y="3970725"/>
              <a:ext cx="902025" cy="341975"/>
            </a:xfrm>
            <a:custGeom>
              <a:avLst/>
              <a:gdLst/>
              <a:ahLst/>
              <a:cxnLst/>
              <a:rect l="l" t="t" r="r" b="b"/>
              <a:pathLst>
                <a:path w="36081" h="13679" extrusionOk="0">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55225" y="4023900"/>
              <a:ext cx="625425" cy="8400"/>
            </a:xfrm>
            <a:custGeom>
              <a:avLst/>
              <a:gdLst/>
              <a:ahLst/>
              <a:cxnLst/>
              <a:rect l="l" t="t" r="r" b="b"/>
              <a:pathLst>
                <a:path w="25017" h="336" extrusionOk="0">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3830125" y="3656125"/>
              <a:ext cx="200625" cy="624650"/>
            </a:xfrm>
            <a:custGeom>
              <a:avLst/>
              <a:gdLst/>
              <a:ahLst/>
              <a:cxnLst/>
              <a:rect l="l" t="t" r="r" b="b"/>
              <a:pathLst>
                <a:path w="8025" h="24986" extrusionOk="0">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3859000" y="3656125"/>
              <a:ext cx="183925" cy="446825"/>
            </a:xfrm>
            <a:custGeom>
              <a:avLst/>
              <a:gdLst/>
              <a:ahLst/>
              <a:cxnLst/>
              <a:rect l="l" t="t" r="r" b="b"/>
              <a:pathLst>
                <a:path w="7357" h="17873" extrusionOk="0">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3583150" y="3466150"/>
              <a:ext cx="307800" cy="340650"/>
            </a:xfrm>
            <a:custGeom>
              <a:avLst/>
              <a:gdLst/>
              <a:ahLst/>
              <a:cxnLst/>
              <a:rect l="l" t="t" r="r" b="b"/>
              <a:pathLst>
                <a:path w="12312" h="13626" extrusionOk="0">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3491225" y="2814925"/>
              <a:ext cx="323725" cy="323725"/>
            </a:xfrm>
            <a:custGeom>
              <a:avLst/>
              <a:gdLst/>
              <a:ahLst/>
              <a:cxnLst/>
              <a:rect l="l" t="t" r="r" b="b"/>
              <a:pathLst>
                <a:path w="12949" h="12949" extrusionOk="0">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3623425" y="3003975"/>
              <a:ext cx="248525" cy="171150"/>
            </a:xfrm>
            <a:custGeom>
              <a:avLst/>
              <a:gdLst/>
              <a:ahLst/>
              <a:cxnLst/>
              <a:rect l="l" t="t" r="r" b="b"/>
              <a:pathLst>
                <a:path w="9941" h="6846" extrusionOk="0">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3993500" y="3346100"/>
              <a:ext cx="163400" cy="110175"/>
            </a:xfrm>
            <a:custGeom>
              <a:avLst/>
              <a:gdLst/>
              <a:ahLst/>
              <a:cxnLst/>
              <a:rect l="l" t="t" r="r" b="b"/>
              <a:pathLst>
                <a:path w="6536" h="4407" extrusionOk="0">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3651550" y="3054150"/>
              <a:ext cx="449875" cy="566800"/>
            </a:xfrm>
            <a:custGeom>
              <a:avLst/>
              <a:gdLst/>
              <a:ahLst/>
              <a:cxnLst/>
              <a:rect l="l" t="t" r="r" b="b"/>
              <a:pathLst>
                <a:path w="17995" h="22672" extrusionOk="0">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3613550" y="3002550"/>
              <a:ext cx="519025" cy="366350"/>
            </a:xfrm>
            <a:custGeom>
              <a:avLst/>
              <a:gdLst/>
              <a:ahLst/>
              <a:cxnLst/>
              <a:rect l="l" t="t" r="r" b="b"/>
              <a:pathLst>
                <a:path w="20761" h="14654" extrusionOk="0">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558850" y="3327700"/>
              <a:ext cx="164150" cy="112350"/>
            </a:xfrm>
            <a:custGeom>
              <a:avLst/>
              <a:gdLst/>
              <a:ahLst/>
              <a:cxnLst/>
              <a:rect l="l" t="t" r="r" b="b"/>
              <a:pathLst>
                <a:path w="6566" h="4494" extrusionOk="0">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305050" y="3596100"/>
              <a:ext cx="677075" cy="684675"/>
            </a:xfrm>
            <a:custGeom>
              <a:avLst/>
              <a:gdLst/>
              <a:ahLst/>
              <a:cxnLst/>
              <a:rect l="l" t="t" r="r" b="b"/>
              <a:pathLst>
                <a:path w="27083" h="27387" extrusionOk="0">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166750" y="3659150"/>
              <a:ext cx="722675" cy="655875"/>
            </a:xfrm>
            <a:custGeom>
              <a:avLst/>
              <a:gdLst/>
              <a:ahLst/>
              <a:cxnLst/>
              <a:rect l="l" t="t" r="r" b="b"/>
              <a:pathLst>
                <a:path w="28907" h="26235" extrusionOk="0">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717650" y="4222675"/>
              <a:ext cx="38800" cy="77850"/>
            </a:xfrm>
            <a:custGeom>
              <a:avLst/>
              <a:gdLst/>
              <a:ahLst/>
              <a:cxnLst/>
              <a:rect l="l" t="t" r="r" b="b"/>
              <a:pathLst>
                <a:path w="1552" h="3114" extrusionOk="0">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211575" y="3659150"/>
              <a:ext cx="416450" cy="444675"/>
            </a:xfrm>
            <a:custGeom>
              <a:avLst/>
              <a:gdLst/>
              <a:ahLst/>
              <a:cxnLst/>
              <a:rect l="l" t="t" r="r" b="b"/>
              <a:pathLst>
                <a:path w="16658" h="17787" extrusionOk="0">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984375" y="3745775"/>
              <a:ext cx="1079850" cy="516000"/>
            </a:xfrm>
            <a:custGeom>
              <a:avLst/>
              <a:gdLst/>
              <a:ahLst/>
              <a:cxnLst/>
              <a:rect l="l" t="t" r="r" b="b"/>
              <a:pathLst>
                <a:path w="43194" h="20640" extrusionOk="0">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4002625" y="3771625"/>
              <a:ext cx="1059300" cy="490150"/>
            </a:xfrm>
            <a:custGeom>
              <a:avLst/>
              <a:gdLst/>
              <a:ahLst/>
              <a:cxnLst/>
              <a:rect l="l" t="t" r="r" b="b"/>
              <a:pathLst>
                <a:path w="42372" h="19606" extrusionOk="0">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527700" y="4254900"/>
              <a:ext cx="1288800" cy="60075"/>
            </a:xfrm>
            <a:custGeom>
              <a:avLst/>
              <a:gdLst/>
              <a:ahLst/>
              <a:cxnLst/>
              <a:rect l="l" t="t" r="r" b="b"/>
              <a:pathLst>
                <a:path w="51552" h="2403" extrusionOk="0">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527700" y="4254900"/>
              <a:ext cx="442275" cy="60075"/>
            </a:xfrm>
            <a:custGeom>
              <a:avLst/>
              <a:gdLst/>
              <a:ahLst/>
              <a:cxnLst/>
              <a:rect l="l" t="t" r="r" b="b"/>
              <a:pathLst>
                <a:path w="17691" h="2403" extrusionOk="0">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563400" y="4280750"/>
              <a:ext cx="52450" cy="12950"/>
            </a:xfrm>
            <a:custGeom>
              <a:avLst/>
              <a:gdLst/>
              <a:ahLst/>
              <a:cxnLst/>
              <a:rect l="l" t="t" r="r" b="b"/>
              <a:pathLst>
                <a:path w="2098"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3627225" y="4280750"/>
              <a:ext cx="52475" cy="12950"/>
            </a:xfrm>
            <a:custGeom>
              <a:avLst/>
              <a:gdLst/>
              <a:ahLst/>
              <a:cxnLst/>
              <a:rect l="l" t="t" r="r" b="b"/>
              <a:pathLst>
                <a:path w="2099"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790600" y="4280750"/>
              <a:ext cx="51700" cy="12950"/>
            </a:xfrm>
            <a:custGeom>
              <a:avLst/>
              <a:gdLst/>
              <a:ahLst/>
              <a:cxnLst/>
              <a:rect l="l" t="t" r="r" b="b"/>
              <a:pathLst>
                <a:path w="2068" h="518" extrusionOk="0">
                  <a:moveTo>
                    <a:pt x="1" y="0"/>
                  </a:moveTo>
                  <a:lnTo>
                    <a:pt x="1" y="517"/>
                  </a:lnTo>
                  <a:lnTo>
                    <a:pt x="2068" y="517"/>
                  </a:lnTo>
                  <a:lnTo>
                    <a:pt x="206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859000" y="4280750"/>
              <a:ext cx="52450" cy="12950"/>
            </a:xfrm>
            <a:custGeom>
              <a:avLst/>
              <a:gdLst/>
              <a:ahLst/>
              <a:cxnLst/>
              <a:rect l="l" t="t" r="r" b="b"/>
              <a:pathLst>
                <a:path w="2098" h="518" extrusionOk="0">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748825" y="4280750"/>
              <a:ext cx="15975" cy="15225"/>
            </a:xfrm>
            <a:custGeom>
              <a:avLst/>
              <a:gdLst/>
              <a:ahLst/>
              <a:cxnLst/>
              <a:rect l="l" t="t" r="r" b="b"/>
              <a:pathLst>
                <a:path w="639" h="609" extrusionOk="0">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341550" y="4242000"/>
              <a:ext cx="340450" cy="8375"/>
            </a:xfrm>
            <a:custGeom>
              <a:avLst/>
              <a:gdLst/>
              <a:ahLst/>
              <a:cxnLst/>
              <a:rect l="l" t="t" r="r" b="b"/>
              <a:pathLst>
                <a:path w="13618" h="335" extrusionOk="0">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294450" y="4013275"/>
              <a:ext cx="853375" cy="257625"/>
            </a:xfrm>
            <a:custGeom>
              <a:avLst/>
              <a:gdLst/>
              <a:ahLst/>
              <a:cxnLst/>
              <a:rect l="l" t="t" r="r" b="b"/>
              <a:pathLst>
                <a:path w="34135" h="10305" extrusionOk="0">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Subjects </a:t>
            </a:r>
            <a:endParaRPr/>
          </a:p>
        </p:txBody>
      </p:sp>
      <p:sp>
        <p:nvSpPr>
          <p:cNvPr id="766" name="Google Shape;766;p51"/>
          <p:cNvSpPr txBox="1">
            <a:spLocks noGrp="1"/>
          </p:cNvSpPr>
          <p:nvPr>
            <p:ph type="subTitle" idx="1"/>
          </p:nvPr>
        </p:nvSpPr>
        <p:spPr>
          <a:xfrm flipH="1">
            <a:off x="5284948" y="125510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Software</a:t>
            </a:r>
            <a:endParaRPr/>
          </a:p>
        </p:txBody>
      </p:sp>
      <p:sp>
        <p:nvSpPr>
          <p:cNvPr id="767" name="Google Shape;767;p51"/>
          <p:cNvSpPr txBox="1">
            <a:spLocks noGrp="1"/>
          </p:cNvSpPr>
          <p:nvPr>
            <p:ph type="subTitle" idx="2"/>
          </p:nvPr>
        </p:nvSpPr>
        <p:spPr>
          <a:xfrm flipH="1">
            <a:off x="5284948" y="2411565"/>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Programming </a:t>
            </a:r>
            <a:endParaRPr/>
          </a:p>
        </p:txBody>
      </p:sp>
      <p:sp>
        <p:nvSpPr>
          <p:cNvPr id="768" name="Google Shape;768;p51"/>
          <p:cNvSpPr txBox="1">
            <a:spLocks noGrp="1"/>
          </p:cNvSpPr>
          <p:nvPr>
            <p:ph type="subTitle" idx="3"/>
          </p:nvPr>
        </p:nvSpPr>
        <p:spPr>
          <a:xfrm flipH="1">
            <a:off x="5284948" y="1574572"/>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769" name="Google Shape;769;p51"/>
          <p:cNvSpPr txBox="1">
            <a:spLocks noGrp="1"/>
          </p:cNvSpPr>
          <p:nvPr>
            <p:ph type="subTitle" idx="4"/>
          </p:nvPr>
        </p:nvSpPr>
        <p:spPr>
          <a:xfrm flipH="1">
            <a:off x="5284948" y="2728211"/>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sp>
        <p:nvSpPr>
          <p:cNvPr id="770" name="Google Shape;770;p51"/>
          <p:cNvSpPr txBox="1">
            <a:spLocks noGrp="1"/>
          </p:cNvSpPr>
          <p:nvPr>
            <p:ph type="subTitle" idx="5"/>
          </p:nvPr>
        </p:nvSpPr>
        <p:spPr>
          <a:xfrm flipH="1">
            <a:off x="5284948" y="356803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Theory</a:t>
            </a:r>
            <a:endParaRPr/>
          </a:p>
        </p:txBody>
      </p:sp>
      <p:sp>
        <p:nvSpPr>
          <p:cNvPr id="771" name="Google Shape;771;p51"/>
          <p:cNvSpPr txBox="1">
            <a:spLocks noGrp="1"/>
          </p:cNvSpPr>
          <p:nvPr>
            <p:ph type="subTitle" idx="6"/>
          </p:nvPr>
        </p:nvSpPr>
        <p:spPr>
          <a:xfrm flipH="1">
            <a:off x="5284948" y="3884676"/>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Neptune is the farthest from the Sun</a:t>
            </a:r>
            <a:endParaRPr/>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4" name="Google Shape;774;p5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7" name="Google Shape;777;p5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0" name="Google Shape;780;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1" name="Google Shape;781;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avLst/>
              <a:gdLst/>
              <a:ahLst/>
              <a:cxnLst/>
              <a:rect l="l" t="t" r="r" b="b"/>
              <a:pathLst>
                <a:path w="244" h="27904" fill="none" extrusionOk="0">
                  <a:moveTo>
                    <a:pt x="244" y="27904"/>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5920683" y="2801832"/>
              <a:ext cx="13188" cy="1544299"/>
            </a:xfrm>
            <a:custGeom>
              <a:avLst/>
              <a:gdLst/>
              <a:ahLst/>
              <a:cxnLst/>
              <a:rect l="l" t="t" r="r" b="b"/>
              <a:pathLst>
                <a:path w="244" h="28573" fill="none" extrusionOk="0">
                  <a:moveTo>
                    <a:pt x="244" y="28573"/>
                  </a:moveTo>
                  <a:lnTo>
                    <a:pt x="1"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3696275" y="2793616"/>
              <a:ext cx="2467593" cy="24700"/>
            </a:xfrm>
            <a:custGeom>
              <a:avLst/>
              <a:gdLst/>
              <a:ahLst/>
              <a:cxnLst/>
              <a:rect l="l" t="t" r="r" b="b"/>
              <a:pathLst>
                <a:path w="45656" h="457" extrusionOk="0">
                  <a:moveTo>
                    <a:pt x="1" y="1"/>
                  </a:moveTo>
                  <a:lnTo>
                    <a:pt x="1" y="457"/>
                  </a:lnTo>
                  <a:lnTo>
                    <a:pt x="45655" y="457"/>
                  </a:lnTo>
                  <a:lnTo>
                    <a:pt x="4565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4874202" y="2230166"/>
              <a:ext cx="1005446" cy="524099"/>
            </a:xfrm>
            <a:custGeom>
              <a:avLst/>
              <a:gdLst/>
              <a:ahLst/>
              <a:cxnLst/>
              <a:rect l="l" t="t" r="r" b="b"/>
              <a:pathLst>
                <a:path w="18603" h="9697" extrusionOk="0">
                  <a:moveTo>
                    <a:pt x="2007" y="0"/>
                  </a:moveTo>
                  <a:lnTo>
                    <a:pt x="0" y="9696"/>
                  </a:lnTo>
                  <a:lnTo>
                    <a:pt x="16597" y="9696"/>
                  </a:lnTo>
                  <a:lnTo>
                    <a:pt x="186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4885714" y="2254812"/>
              <a:ext cx="974206" cy="502750"/>
            </a:xfrm>
            <a:custGeom>
              <a:avLst/>
              <a:gdLst/>
              <a:ahLst/>
              <a:cxnLst/>
              <a:rect l="l" t="t" r="r" b="b"/>
              <a:pathLst>
                <a:path w="18025" h="9302" extrusionOk="0">
                  <a:moveTo>
                    <a:pt x="1946" y="0"/>
                  </a:moveTo>
                  <a:lnTo>
                    <a:pt x="0" y="9301"/>
                  </a:lnTo>
                  <a:lnTo>
                    <a:pt x="16110" y="9301"/>
                  </a:lnTo>
                  <a:lnTo>
                    <a:pt x="1802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4662279" y="2752594"/>
              <a:ext cx="1113865" cy="42752"/>
            </a:xfrm>
            <a:custGeom>
              <a:avLst/>
              <a:gdLst/>
              <a:ahLst/>
              <a:cxnLst/>
              <a:rect l="l" t="t" r="r" b="b"/>
              <a:pathLst>
                <a:path w="20609" h="791" extrusionOk="0">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5123904" y="2752594"/>
              <a:ext cx="184032" cy="21403"/>
            </a:xfrm>
            <a:custGeom>
              <a:avLst/>
              <a:gdLst/>
              <a:ahLst/>
              <a:cxnLst/>
              <a:rect l="l" t="t" r="r" b="b"/>
              <a:pathLst>
                <a:path w="3405" h="396" extrusionOk="0">
                  <a:moveTo>
                    <a:pt x="1" y="0"/>
                  </a:moveTo>
                  <a:lnTo>
                    <a:pt x="1" y="395"/>
                  </a:lnTo>
                  <a:lnTo>
                    <a:pt x="3405" y="395"/>
                  </a:lnTo>
                  <a:lnTo>
                    <a:pt x="34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4946464" y="2290916"/>
              <a:ext cx="671973" cy="364767"/>
            </a:xfrm>
            <a:custGeom>
              <a:avLst/>
              <a:gdLst/>
              <a:ahLst/>
              <a:cxnLst/>
              <a:rect l="l" t="t" r="r" b="b"/>
              <a:pathLst>
                <a:path w="12433" h="6749" extrusionOk="0">
                  <a:moveTo>
                    <a:pt x="1399" y="1"/>
                  </a:moveTo>
                  <a:lnTo>
                    <a:pt x="1" y="6749"/>
                  </a:lnTo>
                  <a:lnTo>
                    <a:pt x="11035" y="6749"/>
                  </a:lnTo>
                  <a:lnTo>
                    <a:pt x="1243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4394470" y="2220654"/>
              <a:ext cx="721264" cy="389034"/>
            </a:xfrm>
            <a:custGeom>
              <a:avLst/>
              <a:gdLst/>
              <a:ahLst/>
              <a:cxnLst/>
              <a:rect l="l" t="t" r="r" b="b"/>
              <a:pathLst>
                <a:path w="13345" h="7198" extrusionOk="0">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4195734" y="1604723"/>
              <a:ext cx="340067" cy="678026"/>
            </a:xfrm>
            <a:custGeom>
              <a:avLst/>
              <a:gdLst/>
              <a:ahLst/>
              <a:cxnLst/>
              <a:rect l="l" t="t" r="r" b="b"/>
              <a:pathLst>
                <a:path w="6292" h="12545" extrusionOk="0">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4890632" y="3290642"/>
              <a:ext cx="285911" cy="1073600"/>
            </a:xfrm>
            <a:custGeom>
              <a:avLst/>
              <a:gdLst/>
              <a:ahLst/>
              <a:cxnLst/>
              <a:rect l="l" t="t" r="r" b="b"/>
              <a:pathLst>
                <a:path w="5290" h="19864" extrusionOk="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4208868" y="2968245"/>
              <a:ext cx="1059655" cy="634139"/>
            </a:xfrm>
            <a:custGeom>
              <a:avLst/>
              <a:gdLst/>
              <a:ahLst/>
              <a:cxnLst/>
              <a:rect l="l" t="t" r="r" b="b"/>
              <a:pathLst>
                <a:path w="19606" h="11733" extrusionOk="0">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p:nvPr/>
          </p:nvSpPr>
          <p:spPr>
            <a:xfrm>
              <a:off x="4016619" y="2094398"/>
              <a:ext cx="581605" cy="1208070"/>
            </a:xfrm>
            <a:custGeom>
              <a:avLst/>
              <a:gdLst/>
              <a:ahLst/>
              <a:cxnLst/>
              <a:rect l="l" t="t" r="r" b="b"/>
              <a:pathLst>
                <a:path w="10761" h="22352" extrusionOk="0">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1"/>
            <p:cNvSpPr/>
            <p:nvPr/>
          </p:nvSpPr>
          <p:spPr>
            <a:xfrm>
              <a:off x="5099258" y="3135091"/>
              <a:ext cx="630896" cy="1127863"/>
            </a:xfrm>
            <a:custGeom>
              <a:avLst/>
              <a:gdLst/>
              <a:ahLst/>
              <a:cxnLst/>
              <a:rect l="l" t="t" r="r" b="b"/>
              <a:pathLst>
                <a:path w="11673" h="20868" extrusionOk="0">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4115203" y="2981595"/>
              <a:ext cx="1352106" cy="695916"/>
            </a:xfrm>
            <a:custGeom>
              <a:avLst/>
              <a:gdLst/>
              <a:ahLst/>
              <a:cxnLst/>
              <a:rect l="l" t="t" r="r" b="b"/>
              <a:pathLst>
                <a:path w="25017" h="12876" extrusionOk="0">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1"/>
            <p:cNvSpPr/>
            <p:nvPr/>
          </p:nvSpPr>
          <p:spPr>
            <a:xfrm>
              <a:off x="3990351" y="3473756"/>
              <a:ext cx="740991" cy="974260"/>
            </a:xfrm>
            <a:custGeom>
              <a:avLst/>
              <a:gdLst/>
              <a:ahLst/>
              <a:cxnLst/>
              <a:rect l="l" t="t" r="r" b="b"/>
              <a:pathLst>
                <a:path w="13710" h="18026" fill="none" extrusionOk="0">
                  <a:moveTo>
                    <a:pt x="1" y="18025"/>
                  </a:moveTo>
                  <a:lnTo>
                    <a:pt x="6596" y="1"/>
                  </a:lnTo>
                  <a:lnTo>
                    <a:pt x="13709" y="18025"/>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p:nvPr/>
          </p:nvSpPr>
          <p:spPr>
            <a:xfrm>
              <a:off x="3814587" y="2353396"/>
              <a:ext cx="1141807" cy="1327461"/>
            </a:xfrm>
            <a:custGeom>
              <a:avLst/>
              <a:gdLst/>
              <a:ahLst/>
              <a:cxnLst/>
              <a:rect l="l" t="t" r="r" b="b"/>
              <a:pathLst>
                <a:path w="21126" h="24561" extrusionOk="0">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3934520" y="1550675"/>
              <a:ext cx="609494" cy="754881"/>
            </a:xfrm>
            <a:custGeom>
              <a:avLst/>
              <a:gdLst/>
              <a:ahLst/>
              <a:cxnLst/>
              <a:rect l="l" t="t" r="r" b="b"/>
              <a:pathLst>
                <a:path w="11277" h="13967" extrusionOk="0">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4299183" y="1727466"/>
              <a:ext cx="202138" cy="202084"/>
            </a:xfrm>
            <a:custGeom>
              <a:avLst/>
              <a:gdLst/>
              <a:ahLst/>
              <a:cxnLst/>
              <a:rect l="l" t="t" r="r" b="b"/>
              <a:pathLst>
                <a:path w="3740" h="3739" extrusionOk="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4222002" y="1589860"/>
              <a:ext cx="192950" cy="248402"/>
            </a:xfrm>
            <a:custGeom>
              <a:avLst/>
              <a:gdLst/>
              <a:ahLst/>
              <a:cxnLst/>
              <a:rect l="l" t="t" r="r" b="b"/>
              <a:pathLst>
                <a:path w="3570" h="4596" extrusionOk="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p:nvPr/>
          </p:nvSpPr>
          <p:spPr>
            <a:xfrm>
              <a:off x="4348475" y="1776758"/>
              <a:ext cx="103555" cy="103501"/>
            </a:xfrm>
            <a:custGeom>
              <a:avLst/>
              <a:gdLst/>
              <a:ahLst/>
              <a:cxnLst/>
              <a:rect l="l" t="t" r="r" b="b"/>
              <a:pathLst>
                <a:path w="1916" h="1915" extrusionOk="0">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a:off x="4373121" y="1819402"/>
              <a:ext cx="777095" cy="763745"/>
            </a:xfrm>
            <a:custGeom>
              <a:avLst/>
              <a:gdLst/>
              <a:ahLst/>
              <a:cxnLst/>
              <a:rect l="l" t="t" r="r" b="b"/>
              <a:pathLst>
                <a:path w="14378" h="14131" extrusionOk="0">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4460192" y="2571858"/>
              <a:ext cx="144631" cy="128201"/>
            </a:xfrm>
            <a:custGeom>
              <a:avLst/>
              <a:gdLst/>
              <a:ahLst/>
              <a:cxnLst/>
              <a:rect l="l" t="t" r="r" b="b"/>
              <a:pathLst>
                <a:path w="2676" h="2372" extrusionOk="0">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4401064" y="1932794"/>
              <a:ext cx="54264" cy="62479"/>
            </a:xfrm>
            <a:custGeom>
              <a:avLst/>
              <a:gdLst/>
              <a:ahLst/>
              <a:cxnLst/>
              <a:rect l="l" t="t" r="r" b="b"/>
              <a:pathLst>
                <a:path w="1004" h="1156" fill="none" extrusionOk="0">
                  <a:moveTo>
                    <a:pt x="1" y="1"/>
                  </a:moveTo>
                  <a:cubicBezTo>
                    <a:pt x="213" y="457"/>
                    <a:pt x="578" y="882"/>
                    <a:pt x="1004" y="1156"/>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4936627" y="4298474"/>
              <a:ext cx="315475" cy="106744"/>
            </a:xfrm>
            <a:custGeom>
              <a:avLst/>
              <a:gdLst/>
              <a:ahLst/>
              <a:cxnLst/>
              <a:rect l="l" t="t" r="r" b="b"/>
              <a:pathLst>
                <a:path w="5837" h="1975" extrusionOk="0">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a:off x="5620067" y="4160490"/>
              <a:ext cx="305585" cy="146847"/>
            </a:xfrm>
            <a:custGeom>
              <a:avLst/>
              <a:gdLst/>
              <a:ahLst/>
              <a:cxnLst/>
              <a:rect l="l" t="t" r="r" b="b"/>
              <a:pathLst>
                <a:path w="5654" h="2717" extrusionOk="0">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Operating systems</a:t>
            </a:r>
            <a:endParaRP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txBox="1">
            <a:spLocks noGrp="1"/>
          </p:cNvSpPr>
          <p:nvPr>
            <p:ph type="title"/>
          </p:nvPr>
        </p:nvSpPr>
        <p:spPr>
          <a:xfrm>
            <a:off x="766350" y="2181536"/>
            <a:ext cx="4018500" cy="84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Concept</a:t>
            </a:r>
            <a:endParaRPr/>
          </a:p>
        </p:txBody>
      </p:sp>
      <p:sp>
        <p:nvSpPr>
          <p:cNvPr id="835" name="Google Shape;835;p53"/>
          <p:cNvSpPr txBox="1">
            <a:spLocks noGrp="1"/>
          </p:cNvSpPr>
          <p:nvPr>
            <p:ph type="subTitle" idx="1"/>
          </p:nvPr>
        </p:nvSpPr>
        <p:spPr>
          <a:xfrm>
            <a:off x="766350" y="3099525"/>
            <a:ext cx="3059700" cy="7035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rgbClr val="1A1A1A"/>
              </a:buClr>
              <a:buSzPts val="1100"/>
              <a:buFont typeface="Arial"/>
              <a:buNone/>
            </a:pPr>
            <a:r>
              <a:rPr lang="en"/>
              <a:t>You can enter a subtitle here in case you need it</a:t>
            </a:r>
            <a:endParaRPr/>
          </a:p>
        </p:txBody>
      </p:sp>
      <p:sp>
        <p:nvSpPr>
          <p:cNvPr id="836" name="Google Shape;836;p53"/>
          <p:cNvSpPr txBox="1">
            <a:spLocks noGrp="1"/>
          </p:cNvSpPr>
          <p:nvPr>
            <p:ph type="title" idx="2"/>
          </p:nvPr>
        </p:nvSpPr>
        <p:spPr>
          <a:xfrm>
            <a:off x="766350" y="103567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t>
            </a:r>
            <a:endParaRPr/>
          </a:p>
          <a:p>
            <a:pPr marL="0" lvl="0" indent="0" algn="r" rtl="0">
              <a:spcBef>
                <a:spcPts val="0"/>
              </a:spcBef>
              <a:spcAft>
                <a:spcPts val="0"/>
              </a:spcAft>
              <a:buNone/>
            </a:pPr>
            <a:r>
              <a:rPr lang="en"/>
              <a:t>always reinforces </a:t>
            </a:r>
            <a:endParaRPr/>
          </a:p>
          <a:p>
            <a:pPr marL="0" lvl="0" indent="0" algn="r" rtl="0">
              <a:spcBef>
                <a:spcPts val="0"/>
              </a:spcBef>
              <a:spcAft>
                <a:spcPts val="0"/>
              </a:spcAft>
              <a:buNone/>
            </a:pPr>
            <a:r>
              <a:rPr lang="en"/>
              <a:t>the concept</a:t>
            </a:r>
            <a:endParaRPr/>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4"/>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long texts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Our data</a:t>
            </a:r>
            <a:endParaRPr b="1"/>
          </a:p>
        </p:txBody>
      </p:sp>
      <p:sp>
        <p:nvSpPr>
          <p:cNvPr id="898" name="Google Shape;898;p55"/>
          <p:cNvSpPr txBox="1"/>
          <p:nvPr/>
        </p:nvSpPr>
        <p:spPr>
          <a:xfrm>
            <a:off x="713225" y="2321303"/>
            <a:ext cx="2356800" cy="3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El Messiri"/>
                <a:ea typeface="El Messiri"/>
                <a:cs typeface="El Messiri"/>
                <a:sym typeface="El Messiri"/>
              </a:rPr>
              <a:t>Engineer</a:t>
            </a:r>
            <a:endParaRPr sz="2200" b="1" dirty="0">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chemeClr val="lt2"/>
                </a:solidFill>
                <a:latin typeface="El Messiri"/>
                <a:ea typeface="El Messiri"/>
                <a:cs typeface="El Messiri"/>
                <a:sym typeface="El Messiri"/>
              </a:rPr>
              <a:t>40%</a:t>
            </a:r>
            <a:endParaRPr sz="2200" b="1" dirty="0">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Consultant</a:t>
            </a:r>
            <a:endParaRPr sz="2200" b="1">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35%</a:t>
            </a:r>
            <a:endParaRPr sz="2200" b="1">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Designer</a:t>
            </a:r>
            <a:endParaRPr sz="2200" b="1">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25%</a:t>
            </a:r>
            <a:endParaRPr sz="2200" b="1">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rot="10800000" flipH="1">
            <a:off x="1974724" y="1817950"/>
            <a:ext cx="2059200" cy="264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0" name="Google Shape;910;p55"/>
          <p:cNvCxnSpPr>
            <a:stCxn id="904" idx="1"/>
          </p:cNvCxnSpPr>
          <p:nvPr/>
        </p:nvCxnSpPr>
        <p:spPr>
          <a:xfrm flipH="1">
            <a:off x="5081874" y="1327750"/>
            <a:ext cx="2087400" cy="5652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1" name="Google Shape;911;p55"/>
          <p:cNvCxnSpPr>
            <a:stCxn id="907" idx="1"/>
          </p:cNvCxnSpPr>
          <p:nvPr/>
        </p:nvCxnSpPr>
        <p:spPr>
          <a:xfrm flipH="1">
            <a:off x="4717674" y="2837950"/>
            <a:ext cx="2451600" cy="5325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body" idx="1"/>
          </p:nvPr>
        </p:nvSpPr>
        <p:spPr>
          <a:xfrm>
            <a:off x="713226" y="1387038"/>
            <a:ext cx="1834660" cy="23781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tx2"/>
              </a:buClr>
              <a:buSzPts val="1100"/>
              <a:buNone/>
            </a:pPr>
            <a:r>
              <a:rPr lang="en-US" sz="1600" b="1" dirty="0"/>
              <a:t>Team members: </a:t>
            </a:r>
          </a:p>
          <a:p>
            <a:pPr marL="0" lvl="0" indent="0" algn="l" rtl="0">
              <a:spcBef>
                <a:spcPts val="0"/>
              </a:spcBef>
              <a:spcAft>
                <a:spcPts val="0"/>
              </a:spcAft>
              <a:buClr>
                <a:schemeClr val="dk1"/>
              </a:buClr>
              <a:buSzPts val="1100"/>
              <a:buFont typeface="Arial"/>
              <a:buNone/>
            </a:pPr>
            <a:r>
              <a:rPr lang="en-US" dirty="0"/>
              <a:t>	</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Radwan Susan</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Zaid Al-Tamari</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Omar Thaer</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Doaa Abd Aljbar</a:t>
            </a:r>
            <a:endParaRPr lang="en-US" dirty="0"/>
          </a:p>
          <a:p>
            <a:pPr marL="171450" lvl="0" indent="-171450">
              <a:lnSpc>
                <a:spcPct val="150000"/>
              </a:lnSpc>
              <a:buClr>
                <a:schemeClr val="accent1"/>
              </a:buClr>
              <a:buSzPts val="1100"/>
              <a:buFont typeface="Arial" panose="020B0604020202020204" pitchFamily="34" charset="0"/>
              <a:buChar char="•"/>
            </a:pPr>
            <a:r>
              <a:rPr lang="en-US" sz="1400" dirty="0"/>
              <a:t>Hamza Khatari</a:t>
            </a:r>
          </a:p>
        </p:txBody>
      </p:sp>
      <p:sp>
        <p:nvSpPr>
          <p:cNvPr id="371" name="Google Shape;371;p43"/>
          <p:cNvSpPr txBox="1">
            <a:spLocks noGrp="1"/>
          </p:cNvSpPr>
          <p:nvPr>
            <p:ph type="title"/>
          </p:nvPr>
        </p:nvSpPr>
        <p:spPr>
          <a:xfrm>
            <a:off x="682745" y="590919"/>
            <a:ext cx="49484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Team Members &amp; </a:t>
            </a:r>
            <a:r>
              <a:rPr lang="en-US" sz="2800" dirty="0"/>
              <a:t>Supervisors</a:t>
            </a:r>
            <a:endParaRPr sz="2800" dirty="0"/>
          </a:p>
        </p:txBody>
      </p:sp>
      <p:cxnSp>
        <p:nvCxnSpPr>
          <p:cNvPr id="3" name="Straight Connector 2">
            <a:extLst>
              <a:ext uri="{FF2B5EF4-FFF2-40B4-BE49-F238E27FC236}">
                <a16:creationId xmlns:a16="http://schemas.microsoft.com/office/drawing/2014/main" id="{3210611A-EC17-338C-7C99-4AD11C8010B3}"/>
              </a:ext>
            </a:extLst>
          </p:cNvPr>
          <p:cNvCxnSpPr>
            <a:cxnSpLocks/>
          </p:cNvCxnSpPr>
          <p:nvPr/>
        </p:nvCxnSpPr>
        <p:spPr>
          <a:xfrm>
            <a:off x="3097242" y="1266825"/>
            <a:ext cx="0" cy="2498350"/>
          </a:xfrm>
          <a:prstGeom prst="line">
            <a:avLst/>
          </a:prstGeom>
          <a:ln w="28575"/>
          <a:effectLst>
            <a:outerShdw blurRad="50800" dist="38100" dir="2700000" algn="tl" rotWithShape="0">
              <a:prstClr val="black">
                <a:alpha val="40000"/>
              </a:prstClr>
            </a:outerShdw>
          </a:effectLst>
          <a:scene3d>
            <a:camera prst="isometricLeftDown"/>
            <a:lightRig rig="threePt" dir="t"/>
          </a:scene3d>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5DC780C-1FA9-5835-1F92-A8273497AA57}"/>
              </a:ext>
            </a:extLst>
          </p:cNvPr>
          <p:cNvSpPr txBox="1"/>
          <p:nvPr/>
        </p:nvSpPr>
        <p:spPr>
          <a:xfrm>
            <a:off x="3694706" y="1418397"/>
            <a:ext cx="2401296" cy="738664"/>
          </a:xfrm>
          <a:prstGeom prst="rect">
            <a:avLst/>
          </a:prstGeom>
          <a:noFill/>
        </p:spPr>
        <p:txBody>
          <a:bodyPr wrap="square" rtlCol="0">
            <a:spAutoFit/>
          </a:bodyPr>
          <a:lstStyle/>
          <a:p>
            <a:r>
              <a:rPr lang="en-US" sz="1600" b="1" dirty="0">
                <a:latin typeface="Baloo 2" pitchFamily="2" charset="0"/>
                <a:cs typeface="Baloo 2" pitchFamily="2" charset="0"/>
              </a:rPr>
              <a:t>Supervisor</a:t>
            </a:r>
            <a:r>
              <a:rPr lang="en-US" sz="1600" dirty="0">
                <a:latin typeface="Baloo 2" pitchFamily="2" charset="0"/>
                <a:cs typeface="Baloo 2" pitchFamily="2" charset="0"/>
              </a:rPr>
              <a:t>:</a:t>
            </a:r>
          </a:p>
          <a:p>
            <a:endParaRPr lang="en-US" sz="1200" dirty="0">
              <a:latin typeface="Baloo 2" pitchFamily="2" charset="0"/>
              <a:cs typeface="Baloo 2" pitchFamily="2" charset="0"/>
            </a:endParaRP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Prof. Dr Malik Alkasasbeh</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anim calcmode="lin" valueType="num">
                                      <p:cBhvr>
                                        <p:cTn id="8" dur="500" fill="hold"/>
                                        <p:tgtEl>
                                          <p:spTgt spid="37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7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0">
                                            <p:txEl>
                                              <p:pRg st="1" end="1"/>
                                            </p:txEl>
                                          </p:spTgt>
                                        </p:tgtEl>
                                        <p:attrNameLst>
                                          <p:attrName>style.visibility</p:attrName>
                                        </p:attrNameLst>
                                      </p:cBhvr>
                                      <p:to>
                                        <p:strVal val="visible"/>
                                      </p:to>
                                    </p:set>
                                    <p:animEffect transition="in" filter="fade">
                                      <p:cBhvr>
                                        <p:cTn id="12" dur="500"/>
                                        <p:tgtEl>
                                          <p:spTgt spid="370">
                                            <p:txEl>
                                              <p:pRg st="1" end="1"/>
                                            </p:txEl>
                                          </p:spTgt>
                                        </p:tgtEl>
                                      </p:cBhvr>
                                    </p:animEffect>
                                    <p:anim calcmode="lin" valueType="num">
                                      <p:cBhvr>
                                        <p:cTn id="13" dur="500" fill="hold"/>
                                        <p:tgtEl>
                                          <p:spTgt spid="370">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7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0">
                                            <p:txEl>
                                              <p:pRg st="2" end="2"/>
                                            </p:txEl>
                                          </p:spTgt>
                                        </p:tgtEl>
                                        <p:attrNameLst>
                                          <p:attrName>style.visibility</p:attrName>
                                        </p:attrNameLst>
                                      </p:cBhvr>
                                      <p:to>
                                        <p:strVal val="visible"/>
                                      </p:to>
                                    </p:set>
                                    <p:animEffect transition="in" filter="fade">
                                      <p:cBhvr>
                                        <p:cTn id="17" dur="500"/>
                                        <p:tgtEl>
                                          <p:spTgt spid="370">
                                            <p:txEl>
                                              <p:pRg st="2" end="2"/>
                                            </p:txEl>
                                          </p:spTgt>
                                        </p:tgtEl>
                                      </p:cBhvr>
                                    </p:animEffect>
                                    <p:anim calcmode="lin" valueType="num">
                                      <p:cBhvr>
                                        <p:cTn id="18" dur="500" fill="hold"/>
                                        <p:tgtEl>
                                          <p:spTgt spid="370">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7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0">
                                            <p:txEl>
                                              <p:pRg st="3" end="3"/>
                                            </p:txEl>
                                          </p:spTgt>
                                        </p:tgtEl>
                                        <p:attrNameLst>
                                          <p:attrName>style.visibility</p:attrName>
                                        </p:attrNameLst>
                                      </p:cBhvr>
                                      <p:to>
                                        <p:strVal val="visible"/>
                                      </p:to>
                                    </p:set>
                                    <p:animEffect transition="in" filter="fade">
                                      <p:cBhvr>
                                        <p:cTn id="22" dur="500"/>
                                        <p:tgtEl>
                                          <p:spTgt spid="370">
                                            <p:txEl>
                                              <p:pRg st="3" end="3"/>
                                            </p:txEl>
                                          </p:spTgt>
                                        </p:tgtEl>
                                      </p:cBhvr>
                                    </p:animEffect>
                                    <p:anim calcmode="lin" valueType="num">
                                      <p:cBhvr>
                                        <p:cTn id="23" dur="500" fill="hold"/>
                                        <p:tgtEl>
                                          <p:spTgt spid="370">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7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0">
                                            <p:txEl>
                                              <p:pRg st="4" end="4"/>
                                            </p:txEl>
                                          </p:spTgt>
                                        </p:tgtEl>
                                        <p:attrNameLst>
                                          <p:attrName>style.visibility</p:attrName>
                                        </p:attrNameLst>
                                      </p:cBhvr>
                                      <p:to>
                                        <p:strVal val="visible"/>
                                      </p:to>
                                    </p:set>
                                    <p:animEffect transition="in" filter="fade">
                                      <p:cBhvr>
                                        <p:cTn id="27" dur="500"/>
                                        <p:tgtEl>
                                          <p:spTgt spid="370">
                                            <p:txEl>
                                              <p:pRg st="4" end="4"/>
                                            </p:txEl>
                                          </p:spTgt>
                                        </p:tgtEl>
                                      </p:cBhvr>
                                    </p:animEffect>
                                    <p:anim calcmode="lin" valueType="num">
                                      <p:cBhvr>
                                        <p:cTn id="28" dur="500" fill="hold"/>
                                        <p:tgtEl>
                                          <p:spTgt spid="370">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7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0">
                                            <p:txEl>
                                              <p:pRg st="5" end="5"/>
                                            </p:txEl>
                                          </p:spTgt>
                                        </p:tgtEl>
                                        <p:attrNameLst>
                                          <p:attrName>style.visibility</p:attrName>
                                        </p:attrNameLst>
                                      </p:cBhvr>
                                      <p:to>
                                        <p:strVal val="visible"/>
                                      </p:to>
                                    </p:set>
                                    <p:animEffect transition="in" filter="fade">
                                      <p:cBhvr>
                                        <p:cTn id="32" dur="500"/>
                                        <p:tgtEl>
                                          <p:spTgt spid="370">
                                            <p:txEl>
                                              <p:pRg st="5" end="5"/>
                                            </p:txEl>
                                          </p:spTgt>
                                        </p:tgtEl>
                                      </p:cBhvr>
                                    </p:animEffect>
                                    <p:anim calcmode="lin" valueType="num">
                                      <p:cBhvr>
                                        <p:cTn id="33" dur="500" fill="hold"/>
                                        <p:tgtEl>
                                          <p:spTgt spid="370">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370">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0">
                                            <p:txEl>
                                              <p:pRg st="6" end="6"/>
                                            </p:txEl>
                                          </p:spTgt>
                                        </p:tgtEl>
                                        <p:attrNameLst>
                                          <p:attrName>style.visibility</p:attrName>
                                        </p:attrNameLst>
                                      </p:cBhvr>
                                      <p:to>
                                        <p:strVal val="visible"/>
                                      </p:to>
                                    </p:set>
                                    <p:animEffect transition="in" filter="fade">
                                      <p:cBhvr>
                                        <p:cTn id="37" dur="500"/>
                                        <p:tgtEl>
                                          <p:spTgt spid="370">
                                            <p:txEl>
                                              <p:pRg st="6" end="6"/>
                                            </p:txEl>
                                          </p:spTgt>
                                        </p:tgtEl>
                                      </p:cBhvr>
                                    </p:animEffect>
                                    <p:anim calcmode="lin" valueType="num">
                                      <p:cBhvr>
                                        <p:cTn id="38" dur="500" fill="hold"/>
                                        <p:tgtEl>
                                          <p:spTgt spid="370">
                                            <p:txEl>
                                              <p:pRg st="6" end="6"/>
                                            </p:txEl>
                                          </p:spTgt>
                                        </p:tgtEl>
                                        <p:attrNameLst>
                                          <p:attrName>ppt_x</p:attrName>
                                        </p:attrNameLst>
                                      </p:cBhvr>
                                      <p:tavLst>
                                        <p:tav tm="0">
                                          <p:val>
                                            <p:strVal val="#ppt_x"/>
                                          </p:val>
                                        </p:tav>
                                        <p:tav tm="100000">
                                          <p:val>
                                            <p:strVal val="#ppt_x"/>
                                          </p:val>
                                        </p:tav>
                                      </p:tavLst>
                                    </p:anim>
                                    <p:anim calcmode="lin" valueType="num">
                                      <p:cBhvr>
                                        <p:cTn id="39" dur="500" fill="hold"/>
                                        <p:tgtEl>
                                          <p:spTgt spid="370">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anim calcmode="lin" valueType="num">
                                      <p:cBhvr>
                                        <p:cTn id="44" dur="500" fill="hold"/>
                                        <p:tgtEl>
                                          <p:spTgt spid="3"/>
                                        </p:tgtEl>
                                        <p:attrNameLst>
                                          <p:attrName>ppt_x</p:attrName>
                                        </p:attrNameLst>
                                      </p:cBhvr>
                                      <p:tavLst>
                                        <p:tav tm="0">
                                          <p:val>
                                            <p:strVal val="#ppt_x"/>
                                          </p:val>
                                        </p:tav>
                                        <p:tav tm="100000">
                                          <p:val>
                                            <p:strVal val="#ppt_x"/>
                                          </p:val>
                                        </p:tav>
                                      </p:tavLst>
                                    </p:anim>
                                    <p:anim calcmode="lin" valueType="num">
                                      <p:cBhvr>
                                        <p:cTn id="45" dur="5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anim calcmode="lin" valueType="num">
                                      <p:cBhvr>
                                        <p:cTn id="50" dur="500" fill="hold"/>
                                        <p:tgtEl>
                                          <p:spTgt spid="4"/>
                                        </p:tgtEl>
                                        <p:attrNameLst>
                                          <p:attrName>ppt_x</p:attrName>
                                        </p:attrNameLst>
                                      </p:cBhvr>
                                      <p:tavLst>
                                        <p:tav tm="0">
                                          <p:val>
                                            <p:strVal val="#ppt_x"/>
                                          </p:val>
                                        </p:tav>
                                        <p:tav tm="100000">
                                          <p:val>
                                            <p:strVal val="#ppt_x"/>
                                          </p:val>
                                        </p:tav>
                                      </p:tavLst>
                                    </p:anim>
                                    <p:anim calcmode="lin" valueType="num">
                                      <p:cBhvr>
                                        <p:cTn id="5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uiExpand="1" build="allAtOnce"/>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programming language </a:t>
            </a:r>
            <a:endParaRPr/>
          </a:p>
        </p:txBody>
      </p:sp>
      <p:sp>
        <p:nvSpPr>
          <p:cNvPr id="918" name="Google Shape;918;p56"/>
          <p:cNvSpPr txBox="1">
            <a:spLocks noGrp="1"/>
          </p:cNvSpPr>
          <p:nvPr>
            <p:ph type="subTitle" idx="1"/>
          </p:nvPr>
        </p:nvSpPr>
        <p:spPr>
          <a:xfrm>
            <a:off x="71322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 </a:t>
            </a:r>
            <a:endParaRPr/>
          </a:p>
        </p:txBody>
      </p:sp>
      <p:sp>
        <p:nvSpPr>
          <p:cNvPr id="919" name="Google Shape;919;p56"/>
          <p:cNvSpPr txBox="1">
            <a:spLocks noGrp="1"/>
          </p:cNvSpPr>
          <p:nvPr>
            <p:ph type="subTitle" idx="2"/>
          </p:nvPr>
        </p:nvSpPr>
        <p:spPr>
          <a:xfrm>
            <a:off x="2986750"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a:p>
        </p:txBody>
      </p:sp>
      <p:sp>
        <p:nvSpPr>
          <p:cNvPr id="920" name="Google Shape;920;p56"/>
          <p:cNvSpPr txBox="1">
            <a:spLocks noGrp="1"/>
          </p:cNvSpPr>
          <p:nvPr>
            <p:ph type="subTitle" idx="3"/>
          </p:nvPr>
        </p:nvSpPr>
        <p:spPr>
          <a:xfrm>
            <a:off x="713225" y="2166297"/>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Mercury is a really small planet</a:t>
            </a:r>
            <a:endParaRPr/>
          </a:p>
        </p:txBody>
      </p:sp>
      <p:sp>
        <p:nvSpPr>
          <p:cNvPr id="921" name="Google Shape;921;p56"/>
          <p:cNvSpPr txBox="1">
            <a:spLocks noGrp="1"/>
          </p:cNvSpPr>
          <p:nvPr>
            <p:ph type="subTitle" idx="4"/>
          </p:nvPr>
        </p:nvSpPr>
        <p:spPr>
          <a:xfrm>
            <a:off x="2986750"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922" name="Google Shape;922;p56"/>
          <p:cNvSpPr txBox="1">
            <a:spLocks noGrp="1"/>
          </p:cNvSpPr>
          <p:nvPr>
            <p:ph type="subTitle" idx="5"/>
          </p:nvPr>
        </p:nvSpPr>
        <p:spPr>
          <a:xfrm>
            <a:off x="526027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a:p>
        </p:txBody>
      </p:sp>
      <p:sp>
        <p:nvSpPr>
          <p:cNvPr id="923" name="Google Shape;923;p56"/>
          <p:cNvSpPr txBox="1">
            <a:spLocks noGrp="1"/>
          </p:cNvSpPr>
          <p:nvPr>
            <p:ph type="subTitle" idx="6"/>
          </p:nvPr>
        </p:nvSpPr>
        <p:spPr>
          <a:xfrm>
            <a:off x="5260275"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924" name="Google Shape;924;p56"/>
          <p:cNvSpPr txBox="1">
            <a:spLocks noGrp="1"/>
          </p:cNvSpPr>
          <p:nvPr>
            <p:ph type="subTitle" idx="7"/>
          </p:nvPr>
        </p:nvSpPr>
        <p:spPr>
          <a:xfrm>
            <a:off x="713225" y="338774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a:p>
        </p:txBody>
      </p:sp>
      <p:sp>
        <p:nvSpPr>
          <p:cNvPr id="925" name="Google Shape;925;p56"/>
          <p:cNvSpPr txBox="1">
            <a:spLocks noGrp="1"/>
          </p:cNvSpPr>
          <p:nvPr>
            <p:ph type="subTitle" idx="8"/>
          </p:nvPr>
        </p:nvSpPr>
        <p:spPr>
          <a:xfrm>
            <a:off x="2986750"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a:t>
            </a:r>
            <a:endParaRPr/>
          </a:p>
        </p:txBody>
      </p:sp>
      <p:sp>
        <p:nvSpPr>
          <p:cNvPr id="926" name="Google Shape;926;p56"/>
          <p:cNvSpPr txBox="1">
            <a:spLocks noGrp="1"/>
          </p:cNvSpPr>
          <p:nvPr>
            <p:ph type="subTitle" idx="9"/>
          </p:nvPr>
        </p:nvSpPr>
        <p:spPr>
          <a:xfrm>
            <a:off x="713225" y="3741857"/>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927" name="Google Shape;927;p56"/>
          <p:cNvSpPr txBox="1">
            <a:spLocks noGrp="1"/>
          </p:cNvSpPr>
          <p:nvPr>
            <p:ph type="subTitle" idx="13"/>
          </p:nvPr>
        </p:nvSpPr>
        <p:spPr>
          <a:xfrm>
            <a:off x="2986750"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928" name="Google Shape;928;p56"/>
          <p:cNvSpPr txBox="1">
            <a:spLocks noGrp="1"/>
          </p:cNvSpPr>
          <p:nvPr>
            <p:ph type="subTitle" idx="14"/>
          </p:nvPr>
        </p:nvSpPr>
        <p:spPr>
          <a:xfrm>
            <a:off x="5260275"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a:p>
        </p:txBody>
      </p:sp>
      <p:sp>
        <p:nvSpPr>
          <p:cNvPr id="929" name="Google Shape;929;p56"/>
          <p:cNvSpPr txBox="1">
            <a:spLocks noGrp="1"/>
          </p:cNvSpPr>
          <p:nvPr>
            <p:ph type="subTitle" idx="15"/>
          </p:nvPr>
        </p:nvSpPr>
        <p:spPr>
          <a:xfrm>
            <a:off x="5260275"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from the Sun</a:t>
            </a:r>
            <a:endParaRPr/>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6"/>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picture is worth a thousand words</a:t>
            </a:r>
            <a:endParaRPr dirty="0"/>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txBox="1">
            <a:spLocks noGrp="1"/>
          </p:cNvSpPr>
          <p:nvPr>
            <p:ph type="title"/>
          </p:nvPr>
        </p:nvSpPr>
        <p:spPr>
          <a:xfrm>
            <a:off x="5033450" y="2257726"/>
            <a:ext cx="349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985" name="Google Shape;985;p58"/>
          <p:cNvSpPr txBox="1">
            <a:spLocks noGrp="1"/>
          </p:cNvSpPr>
          <p:nvPr>
            <p:ph type="subTitle" idx="1"/>
          </p:nvPr>
        </p:nvSpPr>
        <p:spPr>
          <a:xfrm>
            <a:off x="5033450" y="3099525"/>
            <a:ext cx="31284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in case you need it</a:t>
            </a:r>
            <a:endParaRPr dirty="0"/>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 name="Google Shape;1043;p59"/>
          <p:cNvCxnSpPr>
            <a:stCxn id="1044" idx="3"/>
          </p:cNvCxnSpPr>
          <p:nvPr/>
        </p:nvCxnSpPr>
        <p:spPr>
          <a:xfrm>
            <a:off x="2516225" y="1910727"/>
            <a:ext cx="1894800" cy="10305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5" name="Google Shape;1045;p59"/>
          <p:cNvCxnSpPr>
            <a:stCxn id="1046" idx="3"/>
          </p:cNvCxnSpPr>
          <p:nvPr/>
        </p:nvCxnSpPr>
        <p:spPr>
          <a:xfrm>
            <a:off x="2516225" y="3107377"/>
            <a:ext cx="1461900" cy="36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7" name="Google Shape;1047;p59"/>
          <p:cNvCxnSpPr>
            <a:stCxn id="1048" idx="1"/>
          </p:cNvCxnSpPr>
          <p:nvPr/>
        </p:nvCxnSpPr>
        <p:spPr>
          <a:xfrm flipH="1">
            <a:off x="4764725" y="3107377"/>
            <a:ext cx="1863000" cy="1416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9" name="Google Shape;1049;p59"/>
          <p:cNvCxnSpPr>
            <a:stCxn id="1050" idx="1"/>
          </p:cNvCxnSpPr>
          <p:nvPr/>
        </p:nvCxnSpPr>
        <p:spPr>
          <a:xfrm flipH="1">
            <a:off x="4796825" y="1910727"/>
            <a:ext cx="1830900" cy="2175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051" name="Google Shape;1051;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programmers</a:t>
            </a:r>
            <a:endParaRPr/>
          </a:p>
        </p:txBody>
      </p:sp>
      <p:sp>
        <p:nvSpPr>
          <p:cNvPr id="1044" name="Google Shape;1044;p59"/>
          <p:cNvSpPr txBox="1"/>
          <p:nvPr/>
        </p:nvSpPr>
        <p:spPr>
          <a:xfrm>
            <a:off x="713225" y="168347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Maintenance</a:t>
            </a:r>
            <a:endParaRPr sz="2200" b="1">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p>
            <a:pPr marL="0" lvl="0" indent="0" algn="l" rtl="0">
              <a:spcBef>
                <a:spcPts val="1600"/>
              </a:spcBef>
              <a:spcAft>
                <a:spcPts val="1200"/>
              </a:spcAft>
              <a:buNone/>
            </a:pPr>
            <a:endParaRPr sz="160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Integration </a:t>
            </a:r>
            <a:endParaRPr sz="2200" b="1">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Coding</a:t>
            </a:r>
            <a:endParaRPr sz="2200" b="1">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Specification</a:t>
            </a:r>
            <a:endParaRPr sz="2200" b="1">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9"/>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9"/>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9"/>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59"/>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languages</a:t>
            </a:r>
            <a:endParaRPr/>
          </a:p>
        </p:txBody>
      </p:sp>
      <p:graphicFrame>
        <p:nvGraphicFramePr>
          <p:cNvPr id="1094" name="Google Shape;1094;p60"/>
          <p:cNvGraphicFramePr/>
          <p:nvPr/>
        </p:nvGraphicFramePr>
        <p:xfrm>
          <a:off x="789425" y="1467741"/>
          <a:ext cx="3946625" cy="2682120"/>
        </p:xfrm>
        <a:graphic>
          <a:graphicData uri="http://schemas.openxmlformats.org/drawingml/2006/table">
            <a:tbl>
              <a:tblPr>
                <a:noFill/>
                <a:tableStyleId>{9824CFA6-F01F-4D1B-8E71-D0E26E0278BD}</a:tableStyleId>
              </a:tblPr>
              <a:tblGrid>
                <a:gridCol w="1653025">
                  <a:extLst>
                    <a:ext uri="{9D8B030D-6E8A-4147-A177-3AD203B41FA5}">
                      <a16:colId xmlns:a16="http://schemas.microsoft.com/office/drawing/2014/main" val="20000"/>
                    </a:ext>
                  </a:extLst>
                </a:gridCol>
                <a:gridCol w="2293600">
                  <a:extLst>
                    <a:ext uri="{9D8B030D-6E8A-4147-A177-3AD203B41FA5}">
                      <a16:colId xmlns:a16="http://schemas.microsoft.com/office/drawing/2014/main" val="20001"/>
                    </a:ext>
                  </a:extLst>
                </a:gridCol>
              </a:tblGrid>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Input</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Output </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Arithmetic</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1800">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Repetition</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avLst/>
              <a:gdLst/>
              <a:ahLst/>
              <a:cxnLst/>
              <a:rect l="l" t="t" r="r" b="b"/>
              <a:pathLst>
                <a:path w="18603" h="1490" extrusionOk="0">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6785687" y="3490208"/>
              <a:ext cx="783143" cy="835441"/>
            </a:xfrm>
            <a:custGeom>
              <a:avLst/>
              <a:gdLst/>
              <a:ahLst/>
              <a:cxnLst/>
              <a:rect l="l" t="t" r="r" b="b"/>
              <a:pathLst>
                <a:path w="22342" h="23834" extrusionOk="0">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6722768" y="2579264"/>
              <a:ext cx="933413" cy="924860"/>
            </a:xfrm>
            <a:custGeom>
              <a:avLst/>
              <a:gdLst/>
              <a:ahLst/>
              <a:cxnLst/>
              <a:rect l="l" t="t" r="r" b="b"/>
              <a:pathLst>
                <a:path w="26629" h="26385" extrusionOk="0">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6567275" y="2411993"/>
              <a:ext cx="567921" cy="589233"/>
            </a:xfrm>
            <a:custGeom>
              <a:avLst/>
              <a:gdLst/>
              <a:ahLst/>
              <a:cxnLst/>
              <a:rect l="l" t="t" r="r" b="b"/>
              <a:pathLst>
                <a:path w="16202" h="16810" extrusionOk="0">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6864521" y="2758277"/>
              <a:ext cx="35193" cy="8553"/>
            </a:xfrm>
            <a:custGeom>
              <a:avLst/>
              <a:gdLst/>
              <a:ahLst/>
              <a:cxnLst/>
              <a:rect l="l" t="t" r="r" b="b"/>
              <a:pathLst>
                <a:path w="1004" h="244" extrusionOk="0">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6846749" y="2753895"/>
              <a:ext cx="54296" cy="36420"/>
            </a:xfrm>
            <a:custGeom>
              <a:avLst/>
              <a:gdLst/>
              <a:ahLst/>
              <a:cxnLst/>
              <a:rect l="l" t="t" r="r" b="b"/>
              <a:pathLst>
                <a:path w="1549" h="1039" extrusionOk="0">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7010479" y="2921902"/>
              <a:ext cx="488036" cy="260650"/>
            </a:xfrm>
            <a:custGeom>
              <a:avLst/>
              <a:gdLst/>
              <a:ahLst/>
              <a:cxnLst/>
              <a:rect l="l" t="t" r="r" b="b"/>
              <a:pathLst>
                <a:path w="13923" h="7436" extrusionOk="0">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6997720" y="3041676"/>
              <a:ext cx="512503" cy="229559"/>
            </a:xfrm>
            <a:custGeom>
              <a:avLst/>
              <a:gdLst/>
              <a:ahLst/>
              <a:cxnLst/>
              <a:rect l="l" t="t" r="r" b="b"/>
              <a:pathLst>
                <a:path w="14621" h="6549" extrusionOk="0">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7009428" y="3033158"/>
              <a:ext cx="492277" cy="106454"/>
            </a:xfrm>
            <a:custGeom>
              <a:avLst/>
              <a:gdLst/>
              <a:ahLst/>
              <a:cxnLst/>
              <a:rect l="l" t="t" r="r" b="b"/>
              <a:pathLst>
                <a:path w="14044" h="3037" extrusionOk="0">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7195872" y="2993724"/>
              <a:ext cx="18157" cy="43710"/>
            </a:xfrm>
            <a:custGeom>
              <a:avLst/>
              <a:gdLst/>
              <a:ahLst/>
              <a:cxnLst/>
              <a:rect l="l" t="t" r="r" b="b"/>
              <a:pathLst>
                <a:path w="518" h="1247" extrusionOk="0">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7042447" y="2921902"/>
              <a:ext cx="443274" cy="149639"/>
            </a:xfrm>
            <a:custGeom>
              <a:avLst/>
              <a:gdLst/>
              <a:ahLst/>
              <a:cxnLst/>
              <a:rect l="l" t="t" r="r" b="b"/>
              <a:pathLst>
                <a:path w="12646" h="4269" extrusionOk="0">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7012617" y="2939393"/>
              <a:ext cx="33055" cy="39469"/>
            </a:xfrm>
            <a:custGeom>
              <a:avLst/>
              <a:gdLst/>
              <a:ahLst/>
              <a:cxnLst/>
              <a:rect l="l" t="t" r="r" b="b"/>
              <a:pathLst>
                <a:path w="943" h="1126" extrusionOk="0">
                  <a:moveTo>
                    <a:pt x="943" y="0"/>
                  </a:moveTo>
                  <a:cubicBezTo>
                    <a:pt x="943" y="0"/>
                    <a:pt x="365" y="31"/>
                    <a:pt x="153" y="183"/>
                  </a:cubicBezTo>
                  <a:cubicBezTo>
                    <a:pt x="153" y="183"/>
                    <a:pt x="1" y="821"/>
                    <a:pt x="761" y="1125"/>
                  </a:cubicBezTo>
                  <a:lnTo>
                    <a:pt x="9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7483548" y="2996914"/>
              <a:ext cx="55453" cy="45849"/>
            </a:xfrm>
            <a:custGeom>
              <a:avLst/>
              <a:gdLst/>
              <a:ahLst/>
              <a:cxnLst/>
              <a:rect l="l" t="t" r="r" b="b"/>
              <a:pathLst>
                <a:path w="1582" h="1308" extrusionOk="0">
                  <a:moveTo>
                    <a:pt x="1" y="1"/>
                  </a:moveTo>
                  <a:lnTo>
                    <a:pt x="1" y="1308"/>
                  </a:lnTo>
                  <a:cubicBezTo>
                    <a:pt x="1581" y="1247"/>
                    <a:pt x="1277" y="366"/>
                    <a:pt x="1277" y="366"/>
                  </a:cubicBezTo>
                  <a:lnTo>
                    <a:pt x="1277" y="335"/>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6948717" y="2309710"/>
              <a:ext cx="669117" cy="700033"/>
            </a:xfrm>
            <a:custGeom>
              <a:avLst/>
              <a:gdLst/>
              <a:ahLst/>
              <a:cxnLst/>
              <a:rect l="l" t="t" r="r" b="b"/>
              <a:pathLst>
                <a:path w="19089" h="19971" extrusionOk="0">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7521895" y="2338488"/>
              <a:ext cx="53315" cy="50160"/>
            </a:xfrm>
            <a:custGeom>
              <a:avLst/>
              <a:gdLst/>
              <a:ahLst/>
              <a:cxnLst/>
              <a:rect l="l" t="t" r="r" b="b"/>
              <a:pathLst>
                <a:path w="1521" h="1431" extrusionOk="0">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7430268" y="2350196"/>
              <a:ext cx="53315" cy="53315"/>
            </a:xfrm>
            <a:custGeom>
              <a:avLst/>
              <a:gdLst/>
              <a:ahLst/>
              <a:cxnLst/>
              <a:rect l="l" t="t" r="r" b="b"/>
              <a:pathLst>
                <a:path w="1521" h="1521" extrusionOk="0">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338641" y="2361938"/>
              <a:ext cx="53315" cy="53280"/>
            </a:xfrm>
            <a:custGeom>
              <a:avLst/>
              <a:gdLst/>
              <a:ahLst/>
              <a:cxnLst/>
              <a:rect l="l" t="t" r="r" b="b"/>
              <a:pathLst>
                <a:path w="1521" h="1520" extrusionOk="0">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7245962" y="2371437"/>
              <a:ext cx="53315" cy="52368"/>
            </a:xfrm>
            <a:custGeom>
              <a:avLst/>
              <a:gdLst/>
              <a:ahLst/>
              <a:cxnLst/>
              <a:rect l="l" t="t" r="r" b="b"/>
              <a:pathLst>
                <a:path w="1521" h="1494" extrusionOk="0">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7153248" y="2377852"/>
              <a:ext cx="53315" cy="52368"/>
            </a:xfrm>
            <a:custGeom>
              <a:avLst/>
              <a:gdLst/>
              <a:ahLst/>
              <a:cxnLst/>
              <a:rect l="l" t="t" r="r" b="b"/>
              <a:pathLst>
                <a:path w="1521" h="1494" extrusionOk="0">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7059518" y="2379955"/>
              <a:ext cx="54366" cy="52403"/>
            </a:xfrm>
            <a:custGeom>
              <a:avLst/>
              <a:gdLst/>
              <a:ahLst/>
              <a:cxnLst/>
              <a:rect l="l" t="t" r="r" b="b"/>
              <a:pathLst>
                <a:path w="1551" h="1495" extrusionOk="0">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7538966" y="2471652"/>
              <a:ext cx="52228" cy="53315"/>
            </a:xfrm>
            <a:custGeom>
              <a:avLst/>
              <a:gdLst/>
              <a:ahLst/>
              <a:cxnLst/>
              <a:rect l="l" t="t" r="r" b="b"/>
              <a:pathLst>
                <a:path w="1490" h="1521" extrusionOk="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7448390" y="2482308"/>
              <a:ext cx="53315" cy="53315"/>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7355711" y="2490826"/>
              <a:ext cx="53280" cy="53315"/>
            </a:xfrm>
            <a:custGeom>
              <a:avLst/>
              <a:gdLst/>
              <a:ahLst/>
              <a:cxnLst/>
              <a:rect l="l" t="t" r="r" b="b"/>
              <a:pathLst>
                <a:path w="1520" h="1521" extrusionOk="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7261946" y="2497241"/>
              <a:ext cx="53315" cy="52298"/>
            </a:xfrm>
            <a:custGeom>
              <a:avLst/>
              <a:gdLst/>
              <a:ahLst/>
              <a:cxnLst/>
              <a:rect l="l" t="t" r="r" b="b"/>
              <a:pathLst>
                <a:path w="1521" h="1492" extrusionOk="0">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7168180" y="2500431"/>
              <a:ext cx="52228" cy="53315"/>
            </a:xfrm>
            <a:custGeom>
              <a:avLst/>
              <a:gdLst/>
              <a:ahLst/>
              <a:cxnLst/>
              <a:rect l="l" t="t" r="r" b="b"/>
              <a:pathLst>
                <a:path w="1490" h="1521" extrusionOk="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7072277" y="2501482"/>
              <a:ext cx="53315" cy="52333"/>
            </a:xfrm>
            <a:custGeom>
              <a:avLst/>
              <a:gdLst/>
              <a:ahLst/>
              <a:cxnLst/>
              <a:rect l="l" t="t" r="r" b="b"/>
              <a:pathLst>
                <a:path w="1521" h="1493" extrusionOk="0">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6998772" y="2499379"/>
              <a:ext cx="30951" cy="52228"/>
            </a:xfrm>
            <a:custGeom>
              <a:avLst/>
              <a:gdLst/>
              <a:ahLst/>
              <a:cxnLst/>
              <a:rect l="l" t="t" r="r" b="b"/>
              <a:pathLst>
                <a:path w="883" h="1490" extrusionOk="0">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7554950" y="2605904"/>
              <a:ext cx="29865" cy="50125"/>
            </a:xfrm>
            <a:custGeom>
              <a:avLst/>
              <a:gdLst/>
              <a:ahLst/>
              <a:cxnLst/>
              <a:rect l="l" t="t" r="r" b="b"/>
              <a:pathLst>
                <a:path w="852" h="1430" extrusionOk="0">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7465426" y="2612283"/>
              <a:ext cx="53315" cy="53315"/>
            </a:xfrm>
            <a:custGeom>
              <a:avLst/>
              <a:gdLst/>
              <a:ahLst/>
              <a:cxnLst/>
              <a:rect l="l" t="t" r="r" b="b"/>
              <a:pathLst>
                <a:path w="1521" h="1521" extrusionOk="0">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7372747" y="2617611"/>
              <a:ext cx="53315" cy="52333"/>
            </a:xfrm>
            <a:custGeom>
              <a:avLst/>
              <a:gdLst/>
              <a:ahLst/>
              <a:cxnLst/>
              <a:rect l="l" t="t" r="r" b="b"/>
              <a:pathLst>
                <a:path w="1521" h="1493" extrusionOk="0">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7277930" y="2620836"/>
              <a:ext cx="53315" cy="53280"/>
            </a:xfrm>
            <a:custGeom>
              <a:avLst/>
              <a:gdLst/>
              <a:ahLst/>
              <a:cxnLst/>
              <a:rect l="l" t="t" r="r" b="b"/>
              <a:pathLst>
                <a:path w="1521" h="1520" extrusionOk="0">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7180975" y="2622904"/>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7084019" y="2620836"/>
              <a:ext cx="53315" cy="53280"/>
            </a:xfrm>
            <a:custGeom>
              <a:avLst/>
              <a:gdLst/>
              <a:ahLst/>
              <a:cxnLst/>
              <a:rect l="l" t="t" r="r" b="b"/>
              <a:pathLst>
                <a:path w="1521" h="1520" extrusionOk="0">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6987064" y="2617576"/>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7481409" y="2739103"/>
              <a:ext cx="54401" cy="53350"/>
            </a:xfrm>
            <a:custGeom>
              <a:avLst/>
              <a:gdLst/>
              <a:ahLst/>
              <a:cxnLst/>
              <a:rect l="l" t="t" r="r" b="b"/>
              <a:pathLst>
                <a:path w="1552" h="1522" extrusionOk="0">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7388731" y="2741136"/>
              <a:ext cx="54366" cy="53385"/>
            </a:xfrm>
            <a:custGeom>
              <a:avLst/>
              <a:gdLst/>
              <a:ahLst/>
              <a:cxnLst/>
              <a:rect l="l" t="t" r="r" b="b"/>
              <a:pathLst>
                <a:path w="1551" h="1523" extrusionOk="0">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7292827" y="2742223"/>
              <a:ext cx="54366" cy="52368"/>
            </a:xfrm>
            <a:custGeom>
              <a:avLst/>
              <a:gdLst/>
              <a:ahLst/>
              <a:cxnLst/>
              <a:rect l="l" t="t" r="r" b="b"/>
              <a:pathLst>
                <a:path w="1551" h="1494" extrusionOk="0">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7194820" y="2741136"/>
              <a:ext cx="54366" cy="52403"/>
            </a:xfrm>
            <a:custGeom>
              <a:avLst/>
              <a:gdLst/>
              <a:ahLst/>
              <a:cxnLst/>
              <a:rect l="l" t="t" r="r" b="b"/>
              <a:pathLst>
                <a:path w="1551" h="1495" extrusionOk="0">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7095727" y="2737946"/>
              <a:ext cx="54366" cy="52403"/>
            </a:xfrm>
            <a:custGeom>
              <a:avLst/>
              <a:gdLst/>
              <a:ahLst/>
              <a:cxnLst/>
              <a:rect l="l" t="t" r="r" b="b"/>
              <a:pathLst>
                <a:path w="1551" h="1495" extrusionOk="0">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6997720" y="2732618"/>
              <a:ext cx="54366" cy="52403"/>
            </a:xfrm>
            <a:custGeom>
              <a:avLst/>
              <a:gdLst/>
              <a:ahLst/>
              <a:cxnLst/>
              <a:rect l="l" t="t" r="r" b="b"/>
              <a:pathLst>
                <a:path w="1551" h="1495" extrusionOk="0">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6951906" y="2739103"/>
              <a:ext cx="2138" cy="14932"/>
            </a:xfrm>
            <a:custGeom>
              <a:avLst/>
              <a:gdLst/>
              <a:ahLst/>
              <a:cxnLst/>
              <a:rect l="l" t="t" r="r" b="b"/>
              <a:pathLst>
                <a:path w="61" h="426" extrusionOk="0">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7498480" y="2866869"/>
              <a:ext cx="28778" cy="52298"/>
            </a:xfrm>
            <a:custGeom>
              <a:avLst/>
              <a:gdLst/>
              <a:ahLst/>
              <a:cxnLst/>
              <a:rect l="l" t="t" r="r" b="b"/>
              <a:pathLst>
                <a:path w="821" h="1492" extrusionOk="0">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7405766" y="2865818"/>
              <a:ext cx="55453" cy="52368"/>
            </a:xfrm>
            <a:custGeom>
              <a:avLst/>
              <a:gdLst/>
              <a:ahLst/>
              <a:cxnLst/>
              <a:rect l="l" t="t" r="r" b="b"/>
              <a:pathLst>
                <a:path w="1582" h="1494" extrusionOk="0">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7307759" y="2863680"/>
              <a:ext cx="55418" cy="52579"/>
            </a:xfrm>
            <a:custGeom>
              <a:avLst/>
              <a:gdLst/>
              <a:ahLst/>
              <a:cxnLst/>
              <a:rect l="l" t="t" r="r" b="b"/>
              <a:pathLst>
                <a:path w="1581" h="1500" extrusionOk="0">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7207614" y="2860490"/>
              <a:ext cx="55418" cy="52368"/>
            </a:xfrm>
            <a:custGeom>
              <a:avLst/>
              <a:gdLst/>
              <a:ahLst/>
              <a:cxnLst/>
              <a:rect l="l" t="t" r="r" b="b"/>
              <a:pathLst>
                <a:path w="1581" h="1494" extrusionOk="0">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7107434" y="2855162"/>
              <a:ext cx="55453" cy="53455"/>
            </a:xfrm>
            <a:custGeom>
              <a:avLst/>
              <a:gdLst/>
              <a:ahLst/>
              <a:cxnLst/>
              <a:rect l="l" t="t" r="r" b="b"/>
              <a:pathLst>
                <a:path w="1582" h="1525" extrusionOk="0">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7015807" y="2847766"/>
              <a:ext cx="46935" cy="53385"/>
            </a:xfrm>
            <a:custGeom>
              <a:avLst/>
              <a:gdLst/>
              <a:ahLst/>
              <a:cxnLst/>
              <a:rect l="l" t="t" r="r" b="b"/>
              <a:pathLst>
                <a:path w="1339" h="1523" extrusionOk="0">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6955096" y="3980312"/>
              <a:ext cx="183290" cy="160926"/>
            </a:xfrm>
            <a:custGeom>
              <a:avLst/>
              <a:gdLst/>
              <a:ahLst/>
              <a:cxnLst/>
              <a:rect l="l" t="t" r="r" b="b"/>
              <a:pathLst>
                <a:path w="5229" h="4591" extrusionOk="0">
                  <a:moveTo>
                    <a:pt x="0" y="1"/>
                  </a:moveTo>
                  <a:lnTo>
                    <a:pt x="2037" y="4591"/>
                  </a:lnTo>
                  <a:lnTo>
                    <a:pt x="5228" y="4378"/>
                  </a:lnTo>
                  <a:lnTo>
                    <a:pt x="41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6737736" y="4116771"/>
              <a:ext cx="433670" cy="208808"/>
            </a:xfrm>
            <a:custGeom>
              <a:avLst/>
              <a:gdLst/>
              <a:ahLst/>
              <a:cxnLst/>
              <a:rect l="l" t="t" r="r" b="b"/>
              <a:pathLst>
                <a:path w="12372" h="5957" extrusionOk="0">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6580070" y="3105612"/>
              <a:ext cx="652082" cy="932291"/>
            </a:xfrm>
            <a:custGeom>
              <a:avLst/>
              <a:gdLst/>
              <a:ahLst/>
              <a:cxnLst/>
              <a:rect l="l" t="t" r="r" b="b"/>
              <a:pathLst>
                <a:path w="18603" h="26597" extrusionOk="0">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6173040" y="3726742"/>
              <a:ext cx="191842" cy="213119"/>
            </a:xfrm>
            <a:custGeom>
              <a:avLst/>
              <a:gdLst/>
              <a:ahLst/>
              <a:cxnLst/>
              <a:rect l="l" t="t" r="r" b="b"/>
              <a:pathLst>
                <a:path w="5473" h="6080" extrusionOk="0">
                  <a:moveTo>
                    <a:pt x="2524" y="1"/>
                  </a:moveTo>
                  <a:lnTo>
                    <a:pt x="1" y="4165"/>
                  </a:lnTo>
                  <a:lnTo>
                    <a:pt x="2737" y="6080"/>
                  </a:lnTo>
                  <a:lnTo>
                    <a:pt x="5472" y="2767"/>
                  </a:lnTo>
                  <a:lnTo>
                    <a:pt x="252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5850241" y="3802806"/>
              <a:ext cx="446429" cy="297946"/>
            </a:xfrm>
            <a:custGeom>
              <a:avLst/>
              <a:gdLst/>
              <a:ahLst/>
              <a:cxnLst/>
              <a:rect l="l" t="t" r="r" b="b"/>
              <a:pathLst>
                <a:path w="12736" h="8500" extrusionOk="0">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6198628" y="3095412"/>
              <a:ext cx="1323302" cy="790118"/>
            </a:xfrm>
            <a:custGeom>
              <a:avLst/>
              <a:gdLst/>
              <a:ahLst/>
              <a:cxnLst/>
              <a:rect l="l" t="t" r="r" b="b"/>
              <a:pathLst>
                <a:path w="37752" h="22541" extrusionOk="0">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7211856" y="1555380"/>
              <a:ext cx="372959" cy="374922"/>
            </a:xfrm>
            <a:custGeom>
              <a:avLst/>
              <a:gdLst/>
              <a:ahLst/>
              <a:cxnLst/>
              <a:rect l="l" t="t" r="r" b="b"/>
              <a:pathLst>
                <a:path w="10640" h="10696" extrusionOk="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7294965" y="1849436"/>
              <a:ext cx="92749" cy="68247"/>
            </a:xfrm>
            <a:custGeom>
              <a:avLst/>
              <a:gdLst/>
              <a:ahLst/>
              <a:cxnLst/>
              <a:rect l="l" t="t" r="r" b="b"/>
              <a:pathLst>
                <a:path w="2646" h="1947" extrusionOk="0">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7022222" y="1857007"/>
              <a:ext cx="400650" cy="336609"/>
            </a:xfrm>
            <a:custGeom>
              <a:avLst/>
              <a:gdLst/>
              <a:ahLst/>
              <a:cxnLst/>
              <a:rect l="l" t="t" r="r" b="b"/>
              <a:pathLst>
                <a:path w="11430" h="9603" extrusionOk="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6899678" y="2356820"/>
              <a:ext cx="737329" cy="665962"/>
            </a:xfrm>
            <a:custGeom>
              <a:avLst/>
              <a:gdLst/>
              <a:ahLst/>
              <a:cxnLst/>
              <a:rect l="l" t="t" r="r" b="b"/>
              <a:pathLst>
                <a:path w="21035" h="18999" extrusionOk="0">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318738" y="3006519"/>
              <a:ext cx="2527239" cy="99128"/>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392487" y="3104525"/>
              <a:ext cx="2320335" cy="8314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5411604" y="3595716"/>
              <a:ext cx="2292321" cy="57556"/>
            </a:xfrm>
            <a:custGeom>
              <a:avLst/>
              <a:gdLst/>
              <a:ahLst/>
              <a:cxnLst/>
              <a:rect l="l" t="t" r="r" b="b"/>
              <a:pathLst>
                <a:path w="102039" h="1642" extrusionOk="0">
                  <a:moveTo>
                    <a:pt x="1" y="0"/>
                  </a:moveTo>
                  <a:lnTo>
                    <a:pt x="1" y="1641"/>
                  </a:lnTo>
                  <a:lnTo>
                    <a:pt x="102039" y="1641"/>
                  </a:lnTo>
                  <a:lnTo>
                    <a:pt x="102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7475030"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6507616" y="2963895"/>
              <a:ext cx="858786" cy="45849"/>
            </a:xfrm>
            <a:custGeom>
              <a:avLst/>
              <a:gdLst/>
              <a:ahLst/>
              <a:cxnLst/>
              <a:rect l="l" t="t" r="r" b="b"/>
              <a:pathLst>
                <a:path w="24500" h="1308" extrusionOk="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6351001" y="2425839"/>
              <a:ext cx="784195" cy="480570"/>
            </a:xfrm>
            <a:custGeom>
              <a:avLst/>
              <a:gdLst/>
              <a:ahLst/>
              <a:cxnLst/>
              <a:rect l="l" t="t" r="r" b="b"/>
              <a:pathLst>
                <a:path w="22372" h="13710" extrusionOk="0">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6980649" y="2425839"/>
              <a:ext cx="154546" cy="480570"/>
            </a:xfrm>
            <a:custGeom>
              <a:avLst/>
              <a:gdLst/>
              <a:ahLst/>
              <a:cxnLst/>
              <a:rect l="l" t="t" r="r" b="b"/>
              <a:pathLst>
                <a:path w="4409" h="13710" extrusionOk="0">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736684" y="2906374"/>
              <a:ext cx="84196" cy="102318"/>
            </a:xfrm>
            <a:custGeom>
              <a:avLst/>
              <a:gdLst/>
              <a:ahLst/>
              <a:cxnLst/>
              <a:rect l="l" t="t" r="r" b="b"/>
              <a:pathLst>
                <a:path w="2402" h="2919" extrusionOk="0">
                  <a:moveTo>
                    <a:pt x="0" y="0"/>
                  </a:moveTo>
                  <a:lnTo>
                    <a:pt x="608" y="2918"/>
                  </a:lnTo>
                  <a:lnTo>
                    <a:pt x="2402" y="2918"/>
                  </a:lnTo>
                  <a:lnTo>
                    <a:pt x="17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672748" y="2962843"/>
              <a:ext cx="245087" cy="46900"/>
            </a:xfrm>
            <a:custGeom>
              <a:avLst/>
              <a:gdLst/>
              <a:ahLst/>
              <a:cxnLst/>
              <a:rect l="l" t="t" r="r" b="b"/>
              <a:pathLst>
                <a:path w="6992" h="1338" extrusionOk="0">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flipH="1">
              <a:off x="5250002"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60"/>
            <p:cNvSpPr/>
            <p:nvPr/>
          </p:nvSpPr>
          <p:spPr>
            <a:xfrm>
              <a:off x="7045672" y="1897948"/>
              <a:ext cx="344145" cy="217956"/>
            </a:xfrm>
            <a:custGeom>
              <a:avLst/>
              <a:gdLst/>
              <a:ahLst/>
              <a:cxnLst/>
              <a:rect l="l" t="t" r="r" b="b"/>
              <a:pathLst>
                <a:path w="9818" h="6218" extrusionOk="0">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Universities</a:t>
            </a:r>
            <a:endParaRPr b="1"/>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61"/>
          <p:cNvSpPr txBox="1"/>
          <p:nvPr/>
        </p:nvSpPr>
        <p:spPr>
          <a:xfrm flipH="1">
            <a:off x="713377" y="163952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Columbia</a:t>
            </a:r>
            <a:endParaRPr sz="2200" b="1">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Stanford</a:t>
            </a:r>
            <a:endParaRPr sz="2200" b="1">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196" name="Google Shape;1196;p61"/>
          <p:cNvCxnSpPr>
            <a:stCxn id="1197" idx="2"/>
            <a:endCxn id="1192" idx="1"/>
          </p:cNvCxnSpPr>
          <p:nvPr/>
        </p:nvCxnSpPr>
        <p:spPr>
          <a:xfrm flipH="1">
            <a:off x="2452175" y="2489475"/>
            <a:ext cx="1999500" cy="6501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195" name="Google Shape;1195;p61"/>
          <p:cNvSpPr/>
          <p:nvPr/>
        </p:nvSpPr>
        <p:spPr>
          <a:xfrm>
            <a:off x="5257175" y="2130700"/>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4451675" y="2330475"/>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PHP</a:t>
            </a:r>
            <a:endParaRPr sz="2200" b="1">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Javascript</a:t>
            </a:r>
            <a:endParaRPr sz="2200" b="1">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a:t>
            </a:r>
            <a:endParaRPr sz="2200" b="1">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1994</a:t>
            </a:r>
            <a:endParaRPr sz="2200" b="1">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1995</a:t>
            </a:r>
            <a:endParaRPr sz="2200" b="1">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1996</a:t>
            </a:r>
            <a:endParaRPr sz="2200" b="1">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2000</a:t>
            </a:r>
            <a:endParaRPr sz="2200" b="1">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C#</a:t>
            </a:r>
            <a:endParaRPr sz="2200" b="1">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3522175" y="2294101"/>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5357488"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7192825"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txBox="1">
            <a:spLocks noGrp="1"/>
          </p:cNvSpPr>
          <p:nvPr>
            <p:ph type="title"/>
          </p:nvPr>
        </p:nvSpPr>
        <p:spPr>
          <a:xfrm>
            <a:off x="4350175" y="1492250"/>
            <a:ext cx="4080600" cy="14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1952</a:t>
            </a:r>
            <a:endParaRPr/>
          </a:p>
        </p:txBody>
      </p:sp>
      <p:sp>
        <p:nvSpPr>
          <p:cNvPr id="1230" name="Google Shape;1230;p63"/>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Year in which the first programming language was configured</a:t>
            </a:r>
            <a:endParaRPr/>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avLst/>
              <a:gdLst/>
              <a:ahLst/>
              <a:cxnLst/>
              <a:rect l="l" t="t" r="r" b="b"/>
              <a:pathLst>
                <a:path w="20001" h="19726" extrusionOk="0">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1968717" y="2132116"/>
              <a:ext cx="352267" cy="477910"/>
            </a:xfrm>
            <a:custGeom>
              <a:avLst/>
              <a:gdLst/>
              <a:ahLst/>
              <a:cxnLst/>
              <a:rect l="l" t="t" r="r" b="b"/>
              <a:pathLst>
                <a:path w="9241" h="12537" extrusionOk="0">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2822681" y="3989970"/>
              <a:ext cx="171502" cy="154157"/>
            </a:xfrm>
            <a:custGeom>
              <a:avLst/>
              <a:gdLst/>
              <a:ahLst/>
              <a:cxnLst/>
              <a:rect l="l" t="t" r="r" b="b"/>
              <a:pathLst>
                <a:path w="4499" h="4044" extrusionOk="0">
                  <a:moveTo>
                    <a:pt x="3161" y="1"/>
                  </a:moveTo>
                  <a:lnTo>
                    <a:pt x="0" y="1520"/>
                  </a:lnTo>
                  <a:lnTo>
                    <a:pt x="1550" y="4043"/>
                  </a:lnTo>
                  <a:lnTo>
                    <a:pt x="4499" y="2736"/>
                  </a:lnTo>
                  <a:lnTo>
                    <a:pt x="3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2844676" y="4061255"/>
              <a:ext cx="507530" cy="275188"/>
            </a:xfrm>
            <a:custGeom>
              <a:avLst/>
              <a:gdLst/>
              <a:ahLst/>
              <a:cxnLst/>
              <a:rect l="l" t="t" r="r" b="b"/>
              <a:pathLst>
                <a:path w="13314" h="7219" extrusionOk="0">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1949009" y="3030947"/>
              <a:ext cx="1035911" cy="1067970"/>
            </a:xfrm>
            <a:custGeom>
              <a:avLst/>
              <a:gdLst/>
              <a:ahLst/>
              <a:cxnLst/>
              <a:rect l="l" t="t" r="r" b="b"/>
              <a:pathLst>
                <a:path w="27175" h="28016" extrusionOk="0">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2324415" y="4060645"/>
              <a:ext cx="137918" cy="115923"/>
            </a:xfrm>
            <a:custGeom>
              <a:avLst/>
              <a:gdLst/>
              <a:ahLst/>
              <a:cxnLst/>
              <a:rect l="l" t="t" r="r" b="b"/>
              <a:pathLst>
                <a:path w="3618" h="3041" extrusionOk="0">
                  <a:moveTo>
                    <a:pt x="3496" y="1"/>
                  </a:moveTo>
                  <a:lnTo>
                    <a:pt x="1" y="92"/>
                  </a:lnTo>
                  <a:lnTo>
                    <a:pt x="396" y="3040"/>
                  </a:lnTo>
                  <a:lnTo>
                    <a:pt x="3618" y="3040"/>
                  </a:lnTo>
                  <a:lnTo>
                    <a:pt x="34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2291975" y="4141878"/>
              <a:ext cx="479740" cy="228186"/>
            </a:xfrm>
            <a:custGeom>
              <a:avLst/>
              <a:gdLst/>
              <a:ahLst/>
              <a:cxnLst/>
              <a:rect l="l" t="t" r="r" b="b"/>
              <a:pathLst>
                <a:path w="12585" h="5986" extrusionOk="0">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1427604" y="1998200"/>
              <a:ext cx="768232" cy="1180881"/>
            </a:xfrm>
            <a:custGeom>
              <a:avLst/>
              <a:gdLst/>
              <a:ahLst/>
              <a:cxnLst/>
              <a:rect l="l" t="t" r="r" b="b"/>
              <a:pathLst>
                <a:path w="20153" h="30978" extrusionOk="0">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1694101" y="2462845"/>
              <a:ext cx="148363" cy="270004"/>
            </a:xfrm>
            <a:custGeom>
              <a:avLst/>
              <a:gdLst/>
              <a:ahLst/>
              <a:cxnLst/>
              <a:rect l="l" t="t" r="r" b="b"/>
              <a:pathLst>
                <a:path w="3892" h="7083" extrusionOk="0">
                  <a:moveTo>
                    <a:pt x="2463" y="0"/>
                  </a:moveTo>
                  <a:lnTo>
                    <a:pt x="1" y="3313"/>
                  </a:lnTo>
                  <a:lnTo>
                    <a:pt x="1460" y="7082"/>
                  </a:lnTo>
                  <a:lnTo>
                    <a:pt x="3891" y="3860"/>
                  </a:lnTo>
                  <a:lnTo>
                    <a:pt x="246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1929301" y="2153463"/>
              <a:ext cx="22071" cy="22071"/>
            </a:xfrm>
            <a:custGeom>
              <a:avLst/>
              <a:gdLst/>
              <a:ahLst/>
              <a:cxnLst/>
              <a:rect l="l" t="t" r="r" b="b"/>
              <a:pathLst>
                <a:path w="579" h="579" extrusionOk="0">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1927014" y="2209080"/>
              <a:ext cx="22033" cy="22071"/>
            </a:xfrm>
            <a:custGeom>
              <a:avLst/>
              <a:gdLst/>
              <a:ahLst/>
              <a:cxnLst/>
              <a:rect l="l" t="t" r="r" b="b"/>
              <a:pathLst>
                <a:path w="578" h="579" extrusionOk="0">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1808804" y="1515525"/>
              <a:ext cx="508711" cy="347197"/>
            </a:xfrm>
            <a:custGeom>
              <a:avLst/>
              <a:gdLst/>
              <a:ahLst/>
              <a:cxnLst/>
              <a:rect l="l" t="t" r="r" b="b"/>
              <a:pathLst>
                <a:path w="13345" h="9108" extrusionOk="0">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1789134" y="1965760"/>
              <a:ext cx="159913" cy="141387"/>
            </a:xfrm>
            <a:custGeom>
              <a:avLst/>
              <a:gdLst/>
              <a:ahLst/>
              <a:cxnLst/>
              <a:rect l="l" t="t" r="r" b="b"/>
              <a:pathLst>
                <a:path w="4195" h="3709" extrusionOk="0">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1983774" y="2015583"/>
              <a:ext cx="100827" cy="106622"/>
            </a:xfrm>
            <a:custGeom>
              <a:avLst/>
              <a:gdLst/>
              <a:ahLst/>
              <a:cxnLst/>
              <a:rect l="l" t="t" r="r" b="b"/>
              <a:pathLst>
                <a:path w="2645" h="2797" extrusionOk="0">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1341872" y="3031328"/>
              <a:ext cx="1206231" cy="1069914"/>
            </a:xfrm>
            <a:custGeom>
              <a:avLst/>
              <a:gdLst/>
              <a:ahLst/>
              <a:cxnLst/>
              <a:rect l="l" t="t" r="r" b="b"/>
              <a:pathLst>
                <a:path w="31643" h="28067" extrusionOk="0">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1570134" y="2082750"/>
              <a:ext cx="821524" cy="849390"/>
            </a:xfrm>
            <a:custGeom>
              <a:avLst/>
              <a:gdLst/>
              <a:ahLst/>
              <a:cxnLst/>
              <a:rect l="l" t="t" r="r" b="b"/>
              <a:pathLst>
                <a:path w="21551" h="22282" extrusionOk="0">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2254922" y="2752519"/>
              <a:ext cx="67244" cy="173865"/>
            </a:xfrm>
            <a:custGeom>
              <a:avLst/>
              <a:gdLst/>
              <a:ahLst/>
              <a:cxnLst/>
              <a:rect l="l" t="t" r="r" b="b"/>
              <a:pathLst>
                <a:path w="1764" h="4561" extrusionOk="0">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2231745" y="2814883"/>
              <a:ext cx="105478" cy="101209"/>
            </a:xfrm>
            <a:custGeom>
              <a:avLst/>
              <a:gdLst/>
              <a:ahLst/>
              <a:cxnLst/>
              <a:rect l="l" t="t" r="r" b="b"/>
              <a:pathLst>
                <a:path w="2767" h="2655" extrusionOk="0">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2246802" y="2828911"/>
              <a:ext cx="75363" cy="73152"/>
            </a:xfrm>
            <a:custGeom>
              <a:avLst/>
              <a:gdLst/>
              <a:ahLst/>
              <a:cxnLst/>
              <a:rect l="l" t="t" r="r" b="b"/>
              <a:pathLst>
                <a:path w="1977" h="1919" extrusionOk="0">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1546957" y="2052597"/>
              <a:ext cx="286243" cy="467046"/>
            </a:xfrm>
            <a:custGeom>
              <a:avLst/>
              <a:gdLst/>
              <a:ahLst/>
              <a:cxnLst/>
              <a:rect l="l" t="t" r="r" b="b"/>
              <a:pathLst>
                <a:path w="7509" h="12252" extrusionOk="0">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1431073" y="3904238"/>
              <a:ext cx="727711" cy="56799"/>
            </a:xfrm>
            <a:custGeom>
              <a:avLst/>
              <a:gdLst/>
              <a:ahLst/>
              <a:cxnLst/>
              <a:rect l="l" t="t" r="r" b="b"/>
              <a:pathLst>
                <a:path w="19090" h="1490" extrusionOk="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1371987" y="3424536"/>
              <a:ext cx="850533" cy="970993"/>
            </a:xfrm>
            <a:custGeom>
              <a:avLst/>
              <a:gdLst/>
              <a:ahLst/>
              <a:cxnLst/>
              <a:rect l="l" t="t" r="r" b="b"/>
              <a:pathLst>
                <a:path w="22312" h="25472" extrusionOk="0">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1275810" y="2473252"/>
              <a:ext cx="636147" cy="980294"/>
            </a:xfrm>
            <a:custGeom>
              <a:avLst/>
              <a:gdLst/>
              <a:ahLst/>
              <a:cxnLst/>
              <a:rect l="l" t="t" r="r" b="b"/>
              <a:pathLst>
                <a:path w="16688" h="25716" extrusionOk="0">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1181950" y="2937925"/>
              <a:ext cx="2620876" cy="107796"/>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1258434" y="3044505"/>
              <a:ext cx="2406306" cy="9041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1278260" y="3578661"/>
              <a:ext cx="2377254" cy="62589"/>
            </a:xfrm>
            <a:custGeom>
              <a:avLst/>
              <a:gdLst/>
              <a:ahLst/>
              <a:cxnLst/>
              <a:rect l="l" t="t" r="r" b="b"/>
              <a:pathLst>
                <a:path w="102039" h="1642" extrusionOk="0">
                  <a:moveTo>
                    <a:pt x="1" y="0"/>
                  </a:moveTo>
                  <a:lnTo>
                    <a:pt x="1" y="1641"/>
                  </a:lnTo>
                  <a:lnTo>
                    <a:pt x="102039" y="1641"/>
                  </a:lnTo>
                  <a:lnTo>
                    <a:pt x="1020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1118222" y="3134862"/>
              <a:ext cx="414860"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2090358" y="2886892"/>
              <a:ext cx="865591" cy="51043"/>
            </a:xfrm>
            <a:custGeom>
              <a:avLst/>
              <a:gdLst/>
              <a:ahLst/>
              <a:cxnLst/>
              <a:rect l="l" t="t" r="r" b="b"/>
              <a:pathLst>
                <a:path w="22707" h="1339" extrusionOk="0">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2415979" y="2431548"/>
              <a:ext cx="826175" cy="506386"/>
            </a:xfrm>
            <a:custGeom>
              <a:avLst/>
              <a:gdLst/>
              <a:ahLst/>
              <a:cxnLst/>
              <a:rect l="l" t="t" r="r" b="b"/>
              <a:pathLst>
                <a:path w="21673" h="13284" extrusionOk="0">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2415979" y="2431548"/>
              <a:ext cx="163382" cy="506386"/>
            </a:xfrm>
            <a:custGeom>
              <a:avLst/>
              <a:gdLst/>
              <a:ahLst/>
              <a:cxnLst/>
              <a:rect l="l" t="t" r="r" b="b"/>
              <a:pathLst>
                <a:path w="4286" h="13284" extrusionOk="0">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63"/>
            <p:cNvSpPr/>
            <p:nvPr/>
          </p:nvSpPr>
          <p:spPr>
            <a:xfrm flipH="1">
              <a:off x="3482772" y="3134856"/>
              <a:ext cx="320096"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1850545" y="1568054"/>
              <a:ext cx="331796" cy="243777"/>
            </a:xfrm>
            <a:custGeom>
              <a:avLst/>
              <a:gdLst/>
              <a:ahLst/>
              <a:cxnLst/>
              <a:rect l="l" t="t" r="r" b="b"/>
              <a:pathLst>
                <a:path w="8704" h="6395" extrusionOk="0">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txBox="1">
            <a:spLocks noGrp="1"/>
          </p:cNvSpPr>
          <p:nvPr>
            <p:ph type="title"/>
          </p:nvPr>
        </p:nvSpPr>
        <p:spPr>
          <a:xfrm flipH="1">
            <a:off x="517475" y="2257725"/>
            <a:ext cx="2843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Other</a:t>
            </a:r>
            <a:endParaRPr/>
          </a:p>
        </p:txBody>
      </p:sp>
      <p:sp>
        <p:nvSpPr>
          <p:cNvPr id="1281" name="Google Shape;1281;p64"/>
          <p:cNvSpPr txBox="1">
            <a:spLocks noGrp="1"/>
          </p:cNvSpPr>
          <p:nvPr>
            <p:ph type="subTitle" idx="1"/>
          </p:nvPr>
        </p:nvSpPr>
        <p:spPr>
          <a:xfrm flipH="1">
            <a:off x="517475" y="3099525"/>
            <a:ext cx="2843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in case you need it</a:t>
            </a:r>
            <a:endParaRPr/>
          </a:p>
        </p:txBody>
      </p:sp>
      <p:sp>
        <p:nvSpPr>
          <p:cNvPr id="1282" name="Google Shape;1282;p64"/>
          <p:cNvSpPr txBox="1">
            <a:spLocks noGrp="1"/>
          </p:cNvSpPr>
          <p:nvPr>
            <p:ph type="title" idx="2"/>
          </p:nvPr>
        </p:nvSpPr>
        <p:spPr>
          <a:xfrm flipH="1">
            <a:off x="1412675" y="1035675"/>
            <a:ext cx="19485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avLst/>
              <a:gdLst/>
              <a:ahLst/>
              <a:cxnLst/>
              <a:rect l="l" t="t" r="r" b="b"/>
              <a:pathLst>
                <a:path w="11886" h="24604" extrusionOk="0">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1877200" y="3879525"/>
              <a:ext cx="2117850" cy="477225"/>
            </a:xfrm>
            <a:custGeom>
              <a:avLst/>
              <a:gdLst/>
              <a:ahLst/>
              <a:cxnLst/>
              <a:rect l="l" t="t" r="r" b="b"/>
              <a:pathLst>
                <a:path w="84714" h="19089" extrusionOk="0">
                  <a:moveTo>
                    <a:pt x="21825" y="1"/>
                  </a:moveTo>
                  <a:lnTo>
                    <a:pt x="1" y="19089"/>
                  </a:lnTo>
                  <a:lnTo>
                    <a:pt x="84713" y="19089"/>
                  </a:lnTo>
                  <a:lnTo>
                    <a:pt x="84713" y="4773"/>
                  </a:lnTo>
                  <a:lnTo>
                    <a:pt x="218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2872650" y="4117375"/>
              <a:ext cx="621625" cy="296375"/>
            </a:xfrm>
            <a:custGeom>
              <a:avLst/>
              <a:gdLst/>
              <a:ahLst/>
              <a:cxnLst/>
              <a:rect l="l" t="t" r="r" b="b"/>
              <a:pathLst>
                <a:path w="24865" h="11855" extrusionOk="0">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4"/>
            <p:cNvSpPr/>
            <p:nvPr/>
          </p:nvSpPr>
          <p:spPr>
            <a:xfrm>
              <a:off x="1360475" y="3038200"/>
              <a:ext cx="1975750" cy="1375525"/>
            </a:xfrm>
            <a:custGeom>
              <a:avLst/>
              <a:gdLst/>
              <a:ahLst/>
              <a:cxnLst/>
              <a:rect l="l" t="t" r="r" b="b"/>
              <a:pathLst>
                <a:path w="79030" h="55021" extrusionOk="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4"/>
            <p:cNvSpPr/>
            <p:nvPr/>
          </p:nvSpPr>
          <p:spPr>
            <a:xfrm>
              <a:off x="2497275" y="2954750"/>
              <a:ext cx="691525" cy="323725"/>
            </a:xfrm>
            <a:custGeom>
              <a:avLst/>
              <a:gdLst/>
              <a:ahLst/>
              <a:cxnLst/>
              <a:rect l="l" t="t" r="r" b="b"/>
              <a:pathLst>
                <a:path w="27661" h="12949" extrusionOk="0">
                  <a:moveTo>
                    <a:pt x="27661" y="0"/>
                  </a:moveTo>
                  <a:lnTo>
                    <a:pt x="21703" y="304"/>
                  </a:lnTo>
                  <a:lnTo>
                    <a:pt x="0" y="10943"/>
                  </a:lnTo>
                  <a:lnTo>
                    <a:pt x="639" y="12949"/>
                  </a:lnTo>
                  <a:lnTo>
                    <a:pt x="27661" y="2280"/>
                  </a:lnTo>
                  <a:lnTo>
                    <a:pt x="2766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3000325" y="2285275"/>
              <a:ext cx="188475" cy="700650"/>
            </a:xfrm>
            <a:custGeom>
              <a:avLst/>
              <a:gdLst/>
              <a:ahLst/>
              <a:cxnLst/>
              <a:rect l="l" t="t" r="r" b="b"/>
              <a:pathLst>
                <a:path w="7539" h="28026" extrusionOk="0">
                  <a:moveTo>
                    <a:pt x="5836" y="1"/>
                  </a:moveTo>
                  <a:cubicBezTo>
                    <a:pt x="5411" y="1"/>
                    <a:pt x="5076" y="305"/>
                    <a:pt x="4985" y="700"/>
                  </a:cubicBezTo>
                  <a:lnTo>
                    <a:pt x="0" y="28025"/>
                  </a:lnTo>
                  <a:lnTo>
                    <a:pt x="2432" y="28025"/>
                  </a:lnTo>
                  <a:lnTo>
                    <a:pt x="753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a:off x="2469925" y="2921300"/>
              <a:ext cx="591225" cy="307775"/>
            </a:xfrm>
            <a:custGeom>
              <a:avLst/>
              <a:gdLst/>
              <a:ahLst/>
              <a:cxnLst/>
              <a:rect l="l" t="t" r="r" b="b"/>
              <a:pathLst>
                <a:path w="23649" h="12311" extrusionOk="0">
                  <a:moveTo>
                    <a:pt x="22554" y="1"/>
                  </a:moveTo>
                  <a:lnTo>
                    <a:pt x="0" y="9758"/>
                  </a:lnTo>
                  <a:lnTo>
                    <a:pt x="1094" y="12311"/>
                  </a:lnTo>
                  <a:lnTo>
                    <a:pt x="23648" y="2554"/>
                  </a:lnTo>
                  <a:lnTo>
                    <a:pt x="2255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p:nvPr/>
          </p:nvSpPr>
          <p:spPr>
            <a:xfrm>
              <a:off x="3061125" y="2276900"/>
              <a:ext cx="256775" cy="708250"/>
            </a:xfrm>
            <a:custGeom>
              <a:avLst/>
              <a:gdLst/>
              <a:ahLst/>
              <a:cxnLst/>
              <a:rect l="l" t="t" r="r" b="b"/>
              <a:pathLst>
                <a:path w="10271" h="28330" extrusionOk="0">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1960800" y="2520075"/>
              <a:ext cx="320700" cy="758400"/>
            </a:xfrm>
            <a:custGeom>
              <a:avLst/>
              <a:gdLst/>
              <a:ahLst/>
              <a:cxnLst/>
              <a:rect l="l" t="t" r="r" b="b"/>
              <a:pathLst>
                <a:path w="12828" h="30336" extrusionOk="0">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2006375" y="2447125"/>
              <a:ext cx="128450" cy="176325"/>
            </a:xfrm>
            <a:custGeom>
              <a:avLst/>
              <a:gdLst/>
              <a:ahLst/>
              <a:cxnLst/>
              <a:rect l="l" t="t" r="r" b="b"/>
              <a:pathLst>
                <a:path w="5138" h="7053" extrusionOk="0">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1778425" y="2535275"/>
              <a:ext cx="355650" cy="993200"/>
            </a:xfrm>
            <a:custGeom>
              <a:avLst/>
              <a:gdLst/>
              <a:ahLst/>
              <a:cxnLst/>
              <a:rect l="l" t="t" r="r" b="b"/>
              <a:pathLst>
                <a:path w="14226" h="39728" extrusionOk="0">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1778425" y="2167500"/>
              <a:ext cx="276625" cy="506100"/>
            </a:xfrm>
            <a:custGeom>
              <a:avLst/>
              <a:gdLst/>
              <a:ahLst/>
              <a:cxnLst/>
              <a:rect l="l" t="t" r="r" b="b"/>
              <a:pathLst>
                <a:path w="11065" h="20244" extrusionOk="0">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1691775" y="2297425"/>
              <a:ext cx="278150" cy="326025"/>
            </a:xfrm>
            <a:custGeom>
              <a:avLst/>
              <a:gdLst/>
              <a:ahLst/>
              <a:cxnLst/>
              <a:rect l="l" t="t" r="r" b="b"/>
              <a:pathLst>
                <a:path w="11126" h="13041" extrusionOk="0">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1321050" y="3781450"/>
              <a:ext cx="402675" cy="255450"/>
            </a:xfrm>
            <a:custGeom>
              <a:avLst/>
              <a:gdLst/>
              <a:ahLst/>
              <a:cxnLst/>
              <a:rect l="l" t="t" r="r" b="b"/>
              <a:pathLst>
                <a:path w="16107" h="10218" extrusionOk="0">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4"/>
            <p:cNvSpPr/>
            <p:nvPr/>
          </p:nvSpPr>
          <p:spPr>
            <a:xfrm>
              <a:off x="1200125" y="2457450"/>
              <a:ext cx="788050" cy="1486675"/>
            </a:xfrm>
            <a:custGeom>
              <a:avLst/>
              <a:gdLst/>
              <a:ahLst/>
              <a:cxnLst/>
              <a:rect l="l" t="t" r="r" b="b"/>
              <a:pathLst>
                <a:path w="31522" h="59467" extrusionOk="0">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4"/>
            <p:cNvSpPr/>
            <p:nvPr/>
          </p:nvSpPr>
          <p:spPr>
            <a:xfrm>
              <a:off x="2235875" y="2846825"/>
              <a:ext cx="7625" cy="35750"/>
            </a:xfrm>
            <a:custGeom>
              <a:avLst/>
              <a:gdLst/>
              <a:ahLst/>
              <a:cxnLst/>
              <a:rect l="l" t="t" r="r" b="b"/>
              <a:pathLst>
                <a:path w="305" h="1430" extrusionOk="0">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2538300" y="2747675"/>
              <a:ext cx="422525" cy="251475"/>
            </a:xfrm>
            <a:custGeom>
              <a:avLst/>
              <a:gdLst/>
              <a:ahLst/>
              <a:cxnLst/>
              <a:rect l="l" t="t" r="r" b="b"/>
              <a:pathLst>
                <a:path w="16901" h="10059" extrusionOk="0">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2741950" y="2878175"/>
              <a:ext cx="118575" cy="39350"/>
            </a:xfrm>
            <a:custGeom>
              <a:avLst/>
              <a:gdLst/>
              <a:ahLst/>
              <a:cxnLst/>
              <a:rect l="l" t="t" r="r" b="b"/>
              <a:pathLst>
                <a:path w="4743" h="1574" extrusionOk="0">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2484350" y="2797825"/>
              <a:ext cx="395925" cy="241350"/>
            </a:xfrm>
            <a:custGeom>
              <a:avLst/>
              <a:gdLst/>
              <a:ahLst/>
              <a:cxnLst/>
              <a:rect l="l" t="t" r="r" b="b"/>
              <a:pathLst>
                <a:path w="15837" h="9654" extrusionOk="0">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1328550" y="2519975"/>
              <a:ext cx="1247775" cy="1409025"/>
            </a:xfrm>
            <a:custGeom>
              <a:avLst/>
              <a:gdLst/>
              <a:ahLst/>
              <a:cxnLst/>
              <a:rect l="l" t="t" r="r" b="b"/>
              <a:pathLst>
                <a:path w="49911" h="56361" extrusionOk="0">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2406075" y="2849875"/>
              <a:ext cx="203675" cy="241675"/>
            </a:xfrm>
            <a:custGeom>
              <a:avLst/>
              <a:gdLst/>
              <a:ahLst/>
              <a:cxnLst/>
              <a:rect l="l" t="t" r="r" b="b"/>
              <a:pathLst>
                <a:path w="8147" h="9667" extrusionOk="0">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1830850" y="1842225"/>
              <a:ext cx="570700" cy="574550"/>
            </a:xfrm>
            <a:custGeom>
              <a:avLst/>
              <a:gdLst/>
              <a:ahLst/>
              <a:cxnLst/>
              <a:rect l="l" t="t" r="r" b="b"/>
              <a:pathLst>
                <a:path w="22828" h="22982" extrusionOk="0">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1577800" y="1530875"/>
              <a:ext cx="1133800" cy="710100"/>
            </a:xfrm>
            <a:custGeom>
              <a:avLst/>
              <a:gdLst/>
              <a:ahLst/>
              <a:cxnLst/>
              <a:rect l="l" t="t" r="r" b="b"/>
              <a:pathLst>
                <a:path w="45352" h="28404" extrusionOk="0">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1578575" y="1771775"/>
              <a:ext cx="1107175" cy="326600"/>
            </a:xfrm>
            <a:custGeom>
              <a:avLst/>
              <a:gdLst/>
              <a:ahLst/>
              <a:cxnLst/>
              <a:rect l="l" t="t" r="r" b="b"/>
              <a:pathLst>
                <a:path w="44287" h="13064" extrusionOk="0">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5"/>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earths is the Sun’s mass</a:t>
            </a:r>
            <a:endParaRPr/>
          </a:p>
        </p:txBody>
      </p:sp>
      <p:sp>
        <p:nvSpPr>
          <p:cNvPr id="1320" name="Google Shape;1320;p65"/>
          <p:cNvSpPr txBox="1">
            <a:spLocks noGrp="1"/>
          </p:cNvSpPr>
          <p:nvPr>
            <p:ph type="title"/>
          </p:nvPr>
        </p:nvSpPr>
        <p:spPr>
          <a:xfrm>
            <a:off x="713225" y="795313"/>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a:t>
            </a:r>
            <a:endParaRPr/>
          </a:p>
        </p:txBody>
      </p:sp>
      <p:sp>
        <p:nvSpPr>
          <p:cNvPr id="1321" name="Google Shape;1321;p65"/>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Jupiter’s rotation period</a:t>
            </a:r>
            <a:endParaRPr/>
          </a:p>
        </p:txBody>
      </p:sp>
      <p:sp>
        <p:nvSpPr>
          <p:cNvPr id="1322" name="Google Shape;1322;p65"/>
          <p:cNvSpPr txBox="1">
            <a:spLocks noGrp="1"/>
          </p:cNvSpPr>
          <p:nvPr>
            <p:ph type="title" idx="3"/>
          </p:nvPr>
        </p:nvSpPr>
        <p:spPr>
          <a:xfrm>
            <a:off x="713225" y="2005007"/>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a:p>
        </p:txBody>
      </p:sp>
      <p:sp>
        <p:nvSpPr>
          <p:cNvPr id="1323" name="Google Shape;1323;p65"/>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a very long distance</a:t>
            </a:r>
            <a:endParaRPr/>
          </a:p>
        </p:txBody>
      </p:sp>
      <p:sp>
        <p:nvSpPr>
          <p:cNvPr id="1324" name="Google Shape;1324;p65"/>
          <p:cNvSpPr txBox="1">
            <a:spLocks noGrp="1"/>
          </p:cNvSpPr>
          <p:nvPr>
            <p:ph type="title" idx="5"/>
          </p:nvPr>
        </p:nvSpPr>
        <p:spPr>
          <a:xfrm>
            <a:off x="713225" y="3214688"/>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5"/>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5"/>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5"/>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5"/>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avLst/>
              <a:gdLst/>
              <a:ahLst/>
              <a:cxnLst/>
              <a:rect l="l" t="t" r="r" b="b"/>
              <a:pathLst>
                <a:path w="34323" h="37592" extrusionOk="0">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5"/>
            <p:cNvSpPr/>
            <p:nvPr/>
          </p:nvSpPr>
          <p:spPr>
            <a:xfrm>
              <a:off x="1531450" y="3231050"/>
              <a:ext cx="474950" cy="663700"/>
            </a:xfrm>
            <a:custGeom>
              <a:avLst/>
              <a:gdLst/>
              <a:ahLst/>
              <a:cxnLst/>
              <a:rect l="l" t="t" r="r" b="b"/>
              <a:pathLst>
                <a:path w="18998" h="26548" extrusionOk="0">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1810325" y="3156875"/>
              <a:ext cx="664175" cy="976650"/>
            </a:xfrm>
            <a:custGeom>
              <a:avLst/>
              <a:gdLst/>
              <a:ahLst/>
              <a:cxnLst/>
              <a:rect l="l" t="t" r="r" b="b"/>
              <a:pathLst>
                <a:path w="26567" h="39066" extrusionOk="0">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5"/>
            <p:cNvSpPr/>
            <p:nvPr/>
          </p:nvSpPr>
          <p:spPr>
            <a:xfrm>
              <a:off x="1955475" y="3947125"/>
              <a:ext cx="254575" cy="60075"/>
            </a:xfrm>
            <a:custGeom>
              <a:avLst/>
              <a:gdLst/>
              <a:ahLst/>
              <a:cxnLst/>
              <a:rect l="l" t="t" r="r" b="b"/>
              <a:pathLst>
                <a:path w="10183" h="2403" extrusionOk="0">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5"/>
            <p:cNvSpPr/>
            <p:nvPr/>
          </p:nvSpPr>
          <p:spPr>
            <a:xfrm>
              <a:off x="2258700" y="3183475"/>
              <a:ext cx="215800" cy="298675"/>
            </a:xfrm>
            <a:custGeom>
              <a:avLst/>
              <a:gdLst/>
              <a:ahLst/>
              <a:cxnLst/>
              <a:rect l="l" t="t" r="r" b="b"/>
              <a:pathLst>
                <a:path w="8632" h="11947" extrusionOk="0">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5"/>
            <p:cNvSpPr/>
            <p:nvPr/>
          </p:nvSpPr>
          <p:spPr>
            <a:xfrm>
              <a:off x="1829325" y="3212350"/>
              <a:ext cx="86650" cy="237875"/>
            </a:xfrm>
            <a:custGeom>
              <a:avLst/>
              <a:gdLst/>
              <a:ahLst/>
              <a:cxnLst/>
              <a:rect l="l" t="t" r="r" b="b"/>
              <a:pathLst>
                <a:path w="3466" h="9515" extrusionOk="0">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5"/>
            <p:cNvSpPr/>
            <p:nvPr/>
          </p:nvSpPr>
          <p:spPr>
            <a:xfrm>
              <a:off x="1983575" y="3143200"/>
              <a:ext cx="321475" cy="198350"/>
            </a:xfrm>
            <a:custGeom>
              <a:avLst/>
              <a:gdLst/>
              <a:ahLst/>
              <a:cxnLst/>
              <a:rect l="l" t="t" r="r" b="b"/>
              <a:pathLst>
                <a:path w="12859" h="7934" extrusionOk="0">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5"/>
            <p:cNvSpPr/>
            <p:nvPr/>
          </p:nvSpPr>
          <p:spPr>
            <a:xfrm>
              <a:off x="1942550" y="3760225"/>
              <a:ext cx="169475" cy="131475"/>
            </a:xfrm>
            <a:custGeom>
              <a:avLst/>
              <a:gdLst/>
              <a:ahLst/>
              <a:cxnLst/>
              <a:rect l="l" t="t" r="r" b="b"/>
              <a:pathLst>
                <a:path w="6779" h="5259" extrusionOk="0">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5"/>
            <p:cNvSpPr/>
            <p:nvPr/>
          </p:nvSpPr>
          <p:spPr>
            <a:xfrm>
              <a:off x="1834650" y="3931200"/>
              <a:ext cx="91200" cy="152000"/>
            </a:xfrm>
            <a:custGeom>
              <a:avLst/>
              <a:gdLst/>
              <a:ahLst/>
              <a:cxnLst/>
              <a:rect l="l" t="t" r="r" b="b"/>
              <a:pathLst>
                <a:path w="3648" h="6080" extrusionOk="0">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p:nvPr/>
          </p:nvSpPr>
          <p:spPr>
            <a:xfrm>
              <a:off x="1975225" y="4035400"/>
              <a:ext cx="161875" cy="95675"/>
            </a:xfrm>
            <a:custGeom>
              <a:avLst/>
              <a:gdLst/>
              <a:ahLst/>
              <a:cxnLst/>
              <a:rect l="l" t="t" r="r" b="b"/>
              <a:pathLst>
                <a:path w="6475" h="3827" extrusionOk="0">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5"/>
            <p:cNvSpPr/>
            <p:nvPr/>
          </p:nvSpPr>
          <p:spPr>
            <a:xfrm>
              <a:off x="1753350" y="3891600"/>
              <a:ext cx="849575" cy="351550"/>
            </a:xfrm>
            <a:custGeom>
              <a:avLst/>
              <a:gdLst/>
              <a:ahLst/>
              <a:cxnLst/>
              <a:rect l="l" t="t" r="r" b="b"/>
              <a:pathLst>
                <a:path w="33983" h="14062" extrusionOk="0">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1179625" y="4536075"/>
              <a:ext cx="147450" cy="165675"/>
            </a:xfrm>
            <a:custGeom>
              <a:avLst/>
              <a:gdLst/>
              <a:ahLst/>
              <a:cxnLst/>
              <a:rect l="l" t="t" r="r" b="b"/>
              <a:pathLst>
                <a:path w="5898" h="6627" extrusionOk="0">
                  <a:moveTo>
                    <a:pt x="547" y="0"/>
                  </a:moveTo>
                  <a:lnTo>
                    <a:pt x="0" y="6627"/>
                  </a:lnTo>
                  <a:lnTo>
                    <a:pt x="5046" y="6262"/>
                  </a:lnTo>
                  <a:lnTo>
                    <a:pt x="5897" y="882"/>
                  </a:lnTo>
                  <a:lnTo>
                    <a:pt x="5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879450" y="4668300"/>
              <a:ext cx="465850" cy="221900"/>
            </a:xfrm>
            <a:custGeom>
              <a:avLst/>
              <a:gdLst/>
              <a:ahLst/>
              <a:cxnLst/>
              <a:rect l="l" t="t" r="r" b="b"/>
              <a:pathLst>
                <a:path w="18634" h="8876" extrusionOk="0">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1175050" y="3750575"/>
              <a:ext cx="936975" cy="853900"/>
            </a:xfrm>
            <a:custGeom>
              <a:avLst/>
              <a:gdLst/>
              <a:ahLst/>
              <a:cxnLst/>
              <a:rect l="l" t="t" r="r" b="b"/>
              <a:pathLst>
                <a:path w="37479" h="34156" extrusionOk="0">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5"/>
            <p:cNvSpPr/>
            <p:nvPr/>
          </p:nvSpPr>
          <p:spPr>
            <a:xfrm>
              <a:off x="1162900" y="4543675"/>
              <a:ext cx="190000" cy="68400"/>
            </a:xfrm>
            <a:custGeom>
              <a:avLst/>
              <a:gdLst/>
              <a:ahLst/>
              <a:cxnLst/>
              <a:rect l="l" t="t" r="r" b="b"/>
              <a:pathLst>
                <a:path w="7600" h="2736" extrusionOk="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5"/>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2081600" y="2732625"/>
              <a:ext cx="124650" cy="132500"/>
            </a:xfrm>
            <a:custGeom>
              <a:avLst/>
              <a:gdLst/>
              <a:ahLst/>
              <a:cxnLst/>
              <a:rect l="l" t="t" r="r" b="b"/>
              <a:pathLst>
                <a:path w="4986" h="5300" extrusionOk="0">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5"/>
            <p:cNvSpPr/>
            <p:nvPr/>
          </p:nvSpPr>
          <p:spPr>
            <a:xfrm>
              <a:off x="1958500" y="2726300"/>
              <a:ext cx="204450" cy="97575"/>
            </a:xfrm>
            <a:custGeom>
              <a:avLst/>
              <a:gdLst/>
              <a:ahLst/>
              <a:cxnLst/>
              <a:rect l="l" t="t" r="r" b="b"/>
              <a:pathLst>
                <a:path w="8178" h="3903" extrusionOk="0">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5"/>
            <p:cNvSpPr/>
            <p:nvPr/>
          </p:nvSpPr>
          <p:spPr>
            <a:xfrm>
              <a:off x="1811100" y="2735775"/>
              <a:ext cx="177575" cy="129100"/>
            </a:xfrm>
            <a:custGeom>
              <a:avLst/>
              <a:gdLst/>
              <a:ahLst/>
              <a:cxnLst/>
              <a:rect l="l" t="t" r="r" b="b"/>
              <a:pathLst>
                <a:path w="7103" h="5164" extrusionOk="0">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702425" y="3990275"/>
              <a:ext cx="705200" cy="117250"/>
            </a:xfrm>
            <a:custGeom>
              <a:avLst/>
              <a:gdLst/>
              <a:ahLst/>
              <a:cxnLst/>
              <a:rect l="l" t="t" r="r" b="b"/>
              <a:pathLst>
                <a:path w="28208" h="4690" extrusionOk="0">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1511825" y="3597475"/>
              <a:ext cx="630475" cy="479025"/>
            </a:xfrm>
            <a:custGeom>
              <a:avLst/>
              <a:gdLst/>
              <a:ahLst/>
              <a:cxnLst/>
              <a:rect l="l" t="t" r="r" b="b"/>
              <a:pathLst>
                <a:path w="25219" h="19161" extrusionOk="0">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052725" y="3653075"/>
              <a:ext cx="89575" cy="422675"/>
            </a:xfrm>
            <a:custGeom>
              <a:avLst/>
              <a:gdLst/>
              <a:ahLst/>
              <a:cxnLst/>
              <a:rect l="l" t="t" r="r" b="b"/>
              <a:pathLst>
                <a:path w="3583" h="16907" extrusionOk="0">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1805000" y="4313425"/>
              <a:ext cx="136825" cy="147450"/>
            </a:xfrm>
            <a:custGeom>
              <a:avLst/>
              <a:gdLst/>
              <a:ahLst/>
              <a:cxnLst/>
              <a:rect l="l" t="t" r="r" b="b"/>
              <a:pathLst>
                <a:path w="5473" h="5898" extrusionOk="0">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495725" y="4239525"/>
              <a:ext cx="364775" cy="407250"/>
            </a:xfrm>
            <a:custGeom>
              <a:avLst/>
              <a:gdLst/>
              <a:ahLst/>
              <a:cxnLst/>
              <a:rect l="l" t="t" r="r" b="b"/>
              <a:pathLst>
                <a:path w="14591" h="16290" extrusionOk="0">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870350" y="3846925"/>
              <a:ext cx="1114800" cy="591900"/>
            </a:xfrm>
            <a:custGeom>
              <a:avLst/>
              <a:gdLst/>
              <a:ahLst/>
              <a:cxnLst/>
              <a:rect l="l" t="t" r="r" b="b"/>
              <a:pathLst>
                <a:path w="44592" h="23676" extrusionOk="0">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5"/>
            <p:cNvSpPr/>
            <p:nvPr/>
          </p:nvSpPr>
          <p:spPr>
            <a:xfrm>
              <a:off x="1862775" y="4285925"/>
              <a:ext cx="115525" cy="171725"/>
            </a:xfrm>
            <a:custGeom>
              <a:avLst/>
              <a:gdLst/>
              <a:ahLst/>
              <a:cxnLst/>
              <a:rect l="l" t="t" r="r" b="b"/>
              <a:pathLst>
                <a:path w="4621" h="6869" extrusionOk="0">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5"/>
            <p:cNvSpPr/>
            <p:nvPr/>
          </p:nvSpPr>
          <p:spPr>
            <a:xfrm>
              <a:off x="2113525" y="3215575"/>
              <a:ext cx="541825" cy="781000"/>
            </a:xfrm>
            <a:custGeom>
              <a:avLst/>
              <a:gdLst/>
              <a:ahLst/>
              <a:cxnLst/>
              <a:rect l="l" t="t" r="r" b="b"/>
              <a:pathLst>
                <a:path w="21673" h="31240" extrusionOk="0">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2820225" y="4072550"/>
              <a:ext cx="617050" cy="133000"/>
            </a:xfrm>
            <a:custGeom>
              <a:avLst/>
              <a:gdLst/>
              <a:ahLst/>
              <a:cxnLst/>
              <a:rect l="l" t="t" r="r" b="b"/>
              <a:pathLst>
                <a:path w="24682" h="5320" extrusionOk="0">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p:nvPr/>
          </p:nvSpPr>
          <p:spPr>
            <a:xfrm>
              <a:off x="2876450" y="4094575"/>
              <a:ext cx="549425" cy="91975"/>
            </a:xfrm>
            <a:custGeom>
              <a:avLst/>
              <a:gdLst/>
              <a:ahLst/>
              <a:cxnLst/>
              <a:rect l="l" t="t" r="r" b="b"/>
              <a:pathLst>
                <a:path w="21977" h="3679" extrusionOk="0">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2770825" y="3941075"/>
              <a:ext cx="617075" cy="133000"/>
            </a:xfrm>
            <a:custGeom>
              <a:avLst/>
              <a:gdLst/>
              <a:ahLst/>
              <a:cxnLst/>
              <a:rect l="l" t="t" r="r" b="b"/>
              <a:pathLst>
                <a:path w="24683" h="5320" extrusionOk="0">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827075" y="3962350"/>
              <a:ext cx="550175" cy="92725"/>
            </a:xfrm>
            <a:custGeom>
              <a:avLst/>
              <a:gdLst/>
              <a:ahLst/>
              <a:cxnLst/>
              <a:rect l="l" t="t" r="r" b="b"/>
              <a:pathLst>
                <a:path w="22007" h="3709" extrusionOk="0">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867350" y="3808850"/>
              <a:ext cx="616300" cy="132250"/>
            </a:xfrm>
            <a:custGeom>
              <a:avLst/>
              <a:gdLst/>
              <a:ahLst/>
              <a:cxnLst/>
              <a:rect l="l" t="t" r="r" b="b"/>
              <a:pathLst>
                <a:path w="24652" h="5290" extrusionOk="0">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p:cNvSpPr/>
            <p:nvPr/>
          </p:nvSpPr>
          <p:spPr>
            <a:xfrm>
              <a:off x="2923575" y="3830125"/>
              <a:ext cx="549425" cy="92750"/>
            </a:xfrm>
            <a:custGeom>
              <a:avLst/>
              <a:gdLst/>
              <a:ahLst/>
              <a:cxnLst/>
              <a:rect l="l" t="t" r="r" b="b"/>
              <a:pathLst>
                <a:path w="21977" h="3710" extrusionOk="0">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a:off x="2910650" y="3466900"/>
              <a:ext cx="84375" cy="300950"/>
            </a:xfrm>
            <a:custGeom>
              <a:avLst/>
              <a:gdLst/>
              <a:ahLst/>
              <a:cxnLst/>
              <a:rect l="l" t="t" r="r" b="b"/>
              <a:pathLst>
                <a:path w="3375" h="12038" extrusionOk="0">
                  <a:moveTo>
                    <a:pt x="1551" y="1"/>
                  </a:moveTo>
                  <a:lnTo>
                    <a:pt x="1" y="244"/>
                  </a:lnTo>
                  <a:lnTo>
                    <a:pt x="1794" y="12037"/>
                  </a:lnTo>
                  <a:lnTo>
                    <a:pt x="3375" y="11794"/>
                  </a:lnTo>
                  <a:lnTo>
                    <a:pt x="15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2910650" y="3427400"/>
              <a:ext cx="38775" cy="44850"/>
            </a:xfrm>
            <a:custGeom>
              <a:avLst/>
              <a:gdLst/>
              <a:ahLst/>
              <a:cxnLst/>
              <a:rect l="l" t="t" r="r" b="b"/>
              <a:pathLst>
                <a:path w="1551" h="1794" extrusionOk="0">
                  <a:moveTo>
                    <a:pt x="517" y="0"/>
                  </a:moveTo>
                  <a:lnTo>
                    <a:pt x="335" y="608"/>
                  </a:lnTo>
                  <a:lnTo>
                    <a:pt x="1" y="1794"/>
                  </a:lnTo>
                  <a:lnTo>
                    <a:pt x="1551" y="1550"/>
                  </a:lnTo>
                  <a:lnTo>
                    <a:pt x="882" y="517"/>
                  </a:lnTo>
                  <a:lnTo>
                    <a:pt x="5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a:off x="2952450" y="3740475"/>
              <a:ext cx="42575" cy="27375"/>
            </a:xfrm>
            <a:custGeom>
              <a:avLst/>
              <a:gdLst/>
              <a:ahLst/>
              <a:cxnLst/>
              <a:rect l="l" t="t" r="r" b="b"/>
              <a:pathLst>
                <a:path w="1703" h="1095" extrusionOk="0">
                  <a:moveTo>
                    <a:pt x="1551" y="0"/>
                  </a:moveTo>
                  <a:lnTo>
                    <a:pt x="0" y="243"/>
                  </a:lnTo>
                  <a:lnTo>
                    <a:pt x="122" y="1094"/>
                  </a:lnTo>
                  <a:lnTo>
                    <a:pt x="1703" y="851"/>
                  </a:lnTo>
                  <a:lnTo>
                    <a:pt x="15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a:off x="2955500" y="3761750"/>
              <a:ext cx="41800" cy="22825"/>
            </a:xfrm>
            <a:custGeom>
              <a:avLst/>
              <a:gdLst/>
              <a:ahLst/>
              <a:cxnLst/>
              <a:rect l="l" t="t" r="r" b="b"/>
              <a:pathLst>
                <a:path w="1672" h="913" extrusionOk="0">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2919025" y="3427400"/>
              <a:ext cx="13700" cy="15225"/>
            </a:xfrm>
            <a:custGeom>
              <a:avLst/>
              <a:gdLst/>
              <a:ahLst/>
              <a:cxnLst/>
              <a:rect l="l" t="t" r="r" b="b"/>
              <a:pathLst>
                <a:path w="548" h="609" extrusionOk="0">
                  <a:moveTo>
                    <a:pt x="182" y="0"/>
                  </a:moveTo>
                  <a:lnTo>
                    <a:pt x="0" y="608"/>
                  </a:lnTo>
                  <a:lnTo>
                    <a:pt x="0" y="608"/>
                  </a:lnTo>
                  <a:lnTo>
                    <a:pt x="547" y="517"/>
                  </a:lnTo>
                  <a:lnTo>
                    <a:pt x="18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a:off x="2950175" y="3725275"/>
              <a:ext cx="41825" cy="21300"/>
            </a:xfrm>
            <a:custGeom>
              <a:avLst/>
              <a:gdLst/>
              <a:ahLst/>
              <a:cxnLst/>
              <a:rect l="l" t="t" r="r" b="b"/>
              <a:pathLst>
                <a:path w="1673" h="852" extrusionOk="0">
                  <a:moveTo>
                    <a:pt x="1581" y="0"/>
                  </a:moveTo>
                  <a:lnTo>
                    <a:pt x="0" y="243"/>
                  </a:lnTo>
                  <a:lnTo>
                    <a:pt x="91" y="851"/>
                  </a:lnTo>
                  <a:lnTo>
                    <a:pt x="1672" y="608"/>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5"/>
            <p:cNvSpPr/>
            <p:nvPr/>
          </p:nvSpPr>
          <p:spPr>
            <a:xfrm>
              <a:off x="2980575" y="3467675"/>
              <a:ext cx="41050" cy="299400"/>
            </a:xfrm>
            <a:custGeom>
              <a:avLst/>
              <a:gdLst/>
              <a:ahLst/>
              <a:cxnLst/>
              <a:rect l="l" t="t" r="r" b="b"/>
              <a:pathLst>
                <a:path w="1642" h="11976" extrusionOk="0">
                  <a:moveTo>
                    <a:pt x="0" y="0"/>
                  </a:moveTo>
                  <a:lnTo>
                    <a:pt x="61" y="11976"/>
                  </a:lnTo>
                  <a:lnTo>
                    <a:pt x="1641" y="11946"/>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2980575" y="3425125"/>
              <a:ext cx="40300" cy="42575"/>
            </a:xfrm>
            <a:custGeom>
              <a:avLst/>
              <a:gdLst/>
              <a:ahLst/>
              <a:cxnLst/>
              <a:rect l="l" t="t" r="r" b="b"/>
              <a:pathLst>
                <a:path w="1612" h="1703" extrusionOk="0">
                  <a:moveTo>
                    <a:pt x="790" y="0"/>
                  </a:moveTo>
                  <a:lnTo>
                    <a:pt x="547" y="578"/>
                  </a:lnTo>
                  <a:lnTo>
                    <a:pt x="0" y="1702"/>
                  </a:lnTo>
                  <a:lnTo>
                    <a:pt x="1611" y="1702"/>
                  </a:lnTo>
                  <a:lnTo>
                    <a:pt x="1064" y="578"/>
                  </a:lnTo>
                  <a:lnTo>
                    <a:pt x="79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2982075" y="3745025"/>
              <a:ext cx="39550" cy="22050"/>
            </a:xfrm>
            <a:custGeom>
              <a:avLst/>
              <a:gdLst/>
              <a:ahLst/>
              <a:cxnLst/>
              <a:rect l="l" t="t" r="r" b="b"/>
              <a:pathLst>
                <a:path w="1582" h="882" extrusionOk="0">
                  <a:moveTo>
                    <a:pt x="1" y="1"/>
                  </a:moveTo>
                  <a:lnTo>
                    <a:pt x="1" y="882"/>
                  </a:lnTo>
                  <a:lnTo>
                    <a:pt x="1581" y="852"/>
                  </a:lnTo>
                  <a:lnTo>
                    <a:pt x="158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2982075" y="3767075"/>
              <a:ext cx="39550" cy="16725"/>
            </a:xfrm>
            <a:custGeom>
              <a:avLst/>
              <a:gdLst/>
              <a:ahLst/>
              <a:cxnLst/>
              <a:rect l="l" t="t" r="r" b="b"/>
              <a:pathLst>
                <a:path w="1582" h="669" extrusionOk="0">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2994250" y="3425125"/>
              <a:ext cx="12925" cy="14450"/>
            </a:xfrm>
            <a:custGeom>
              <a:avLst/>
              <a:gdLst/>
              <a:ahLst/>
              <a:cxnLst/>
              <a:rect l="l" t="t" r="r" b="b"/>
              <a:pathLst>
                <a:path w="517" h="578" extrusionOk="0">
                  <a:moveTo>
                    <a:pt x="243" y="0"/>
                  </a:moveTo>
                  <a:lnTo>
                    <a:pt x="0" y="578"/>
                  </a:lnTo>
                  <a:lnTo>
                    <a:pt x="517" y="578"/>
                  </a:lnTo>
                  <a:lnTo>
                    <a:pt x="2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2982075" y="3729075"/>
              <a:ext cx="39550" cy="15975"/>
            </a:xfrm>
            <a:custGeom>
              <a:avLst/>
              <a:gdLst/>
              <a:ahLst/>
              <a:cxnLst/>
              <a:rect l="l" t="t" r="r" b="b"/>
              <a:pathLst>
                <a:path w="1582" h="639" extrusionOk="0">
                  <a:moveTo>
                    <a:pt x="1" y="0"/>
                  </a:moveTo>
                  <a:lnTo>
                    <a:pt x="1" y="639"/>
                  </a:lnTo>
                  <a:lnTo>
                    <a:pt x="1581" y="639"/>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3007925" y="3466150"/>
              <a:ext cx="81325" cy="301700"/>
            </a:xfrm>
            <a:custGeom>
              <a:avLst/>
              <a:gdLst/>
              <a:ahLst/>
              <a:cxnLst/>
              <a:rect l="l" t="t" r="r" b="b"/>
              <a:pathLst>
                <a:path w="3253" h="12068" extrusionOk="0">
                  <a:moveTo>
                    <a:pt x="1672" y="0"/>
                  </a:moveTo>
                  <a:lnTo>
                    <a:pt x="0" y="11855"/>
                  </a:lnTo>
                  <a:lnTo>
                    <a:pt x="1581" y="12067"/>
                  </a:lnTo>
                  <a:lnTo>
                    <a:pt x="3253" y="244"/>
                  </a:lnTo>
                  <a:lnTo>
                    <a:pt x="167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3049725" y="3426625"/>
              <a:ext cx="39525" cy="45625"/>
            </a:xfrm>
            <a:custGeom>
              <a:avLst/>
              <a:gdLst/>
              <a:ahLst/>
              <a:cxnLst/>
              <a:rect l="l" t="t" r="r" b="b"/>
              <a:pathLst>
                <a:path w="1581" h="1825" extrusionOk="0">
                  <a:moveTo>
                    <a:pt x="1034" y="1"/>
                  </a:moveTo>
                  <a:lnTo>
                    <a:pt x="669" y="548"/>
                  </a:lnTo>
                  <a:lnTo>
                    <a:pt x="0" y="1581"/>
                  </a:lnTo>
                  <a:lnTo>
                    <a:pt x="1581" y="1825"/>
                  </a:lnTo>
                  <a:lnTo>
                    <a:pt x="1216" y="609"/>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5"/>
            <p:cNvSpPr/>
            <p:nvPr/>
          </p:nvSpPr>
          <p:spPr>
            <a:xfrm>
              <a:off x="3007925" y="3741225"/>
              <a:ext cx="41825" cy="26625"/>
            </a:xfrm>
            <a:custGeom>
              <a:avLst/>
              <a:gdLst/>
              <a:ahLst/>
              <a:cxnLst/>
              <a:rect l="l" t="t" r="r" b="b"/>
              <a:pathLst>
                <a:path w="1673" h="1065" extrusionOk="0">
                  <a:moveTo>
                    <a:pt x="122" y="1"/>
                  </a:moveTo>
                  <a:lnTo>
                    <a:pt x="0" y="852"/>
                  </a:lnTo>
                  <a:lnTo>
                    <a:pt x="1551" y="1064"/>
                  </a:lnTo>
                  <a:lnTo>
                    <a:pt x="1672" y="213"/>
                  </a:lnTo>
                  <a:lnTo>
                    <a:pt x="12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p:cNvSpPr/>
            <p:nvPr/>
          </p:nvSpPr>
          <p:spPr>
            <a:xfrm>
              <a:off x="3005650" y="3762500"/>
              <a:ext cx="41050" cy="22075"/>
            </a:xfrm>
            <a:custGeom>
              <a:avLst/>
              <a:gdLst/>
              <a:ahLst/>
              <a:cxnLst/>
              <a:rect l="l" t="t" r="r" b="b"/>
              <a:pathLst>
                <a:path w="1642" h="883" extrusionOk="0">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3066425" y="3426625"/>
              <a:ext cx="13700" cy="15225"/>
            </a:xfrm>
            <a:custGeom>
              <a:avLst/>
              <a:gdLst/>
              <a:ahLst/>
              <a:cxnLst/>
              <a:rect l="l" t="t" r="r" b="b"/>
              <a:pathLst>
                <a:path w="548" h="609" extrusionOk="0">
                  <a:moveTo>
                    <a:pt x="366" y="1"/>
                  </a:moveTo>
                  <a:lnTo>
                    <a:pt x="1" y="548"/>
                  </a:lnTo>
                  <a:lnTo>
                    <a:pt x="548" y="609"/>
                  </a:lnTo>
                  <a:lnTo>
                    <a:pt x="36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3010950" y="3725275"/>
              <a:ext cx="41075" cy="21300"/>
            </a:xfrm>
            <a:custGeom>
              <a:avLst/>
              <a:gdLst/>
              <a:ahLst/>
              <a:cxnLst/>
              <a:rect l="l" t="t" r="r" b="b"/>
              <a:pathLst>
                <a:path w="1643" h="852" extrusionOk="0">
                  <a:moveTo>
                    <a:pt x="92" y="0"/>
                  </a:moveTo>
                  <a:lnTo>
                    <a:pt x="1" y="608"/>
                  </a:lnTo>
                  <a:lnTo>
                    <a:pt x="1551" y="851"/>
                  </a:lnTo>
                  <a:lnTo>
                    <a:pt x="1642" y="213"/>
                  </a:lnTo>
                  <a:lnTo>
                    <a:pt x="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2893925" y="3618125"/>
              <a:ext cx="211275" cy="31175"/>
            </a:xfrm>
            <a:custGeom>
              <a:avLst/>
              <a:gdLst/>
              <a:ahLst/>
              <a:cxnLst/>
              <a:rect l="l" t="t" r="r" b="b"/>
              <a:pathLst>
                <a:path w="8451" h="1247" extrusionOk="0">
                  <a:moveTo>
                    <a:pt x="1" y="0"/>
                  </a:moveTo>
                  <a:lnTo>
                    <a:pt x="153" y="1247"/>
                  </a:lnTo>
                  <a:lnTo>
                    <a:pt x="8390" y="456"/>
                  </a:lnTo>
                  <a:lnTo>
                    <a:pt x="84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2890900" y="3589250"/>
              <a:ext cx="217350" cy="219625"/>
            </a:xfrm>
            <a:custGeom>
              <a:avLst/>
              <a:gdLst/>
              <a:ahLst/>
              <a:cxnLst/>
              <a:rect l="l" t="t" r="r" b="b"/>
              <a:pathLst>
                <a:path w="8694" h="8785" extrusionOk="0">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21420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77" name="Google Shape;377;p44"/>
          <p:cNvSpPr txBox="1">
            <a:spLocks noGrp="1"/>
          </p:cNvSpPr>
          <p:nvPr>
            <p:ph type="subTitle" idx="1"/>
          </p:nvPr>
        </p:nvSpPr>
        <p:spPr>
          <a:xfrm>
            <a:off x="2346384" y="1101937"/>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Introduction</a:t>
            </a:r>
            <a:endParaRPr sz="1800" dirty="0"/>
          </a:p>
        </p:txBody>
      </p:sp>
      <p:sp>
        <p:nvSpPr>
          <p:cNvPr id="381" name="Google Shape;381;p44"/>
          <p:cNvSpPr txBox="1">
            <a:spLocks noGrp="1"/>
          </p:cNvSpPr>
          <p:nvPr>
            <p:ph type="subTitle" idx="5"/>
          </p:nvPr>
        </p:nvSpPr>
        <p:spPr>
          <a:xfrm>
            <a:off x="2346384" y="1390302"/>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sz="1400" dirty="0"/>
              <a:t>Problem stat</a:t>
            </a:r>
            <a:r>
              <a:rPr lang="en-US" sz="1400" dirty="0"/>
              <a:t>e</a:t>
            </a:r>
            <a:r>
              <a:rPr lang="en" sz="1400" dirty="0"/>
              <a:t>ment </a:t>
            </a:r>
          </a:p>
          <a:p>
            <a:pPr marL="0" lvl="0" indent="0" algn="l" rtl="0">
              <a:spcBef>
                <a:spcPts val="0"/>
              </a:spcBef>
              <a:spcAft>
                <a:spcPts val="0"/>
              </a:spcAft>
              <a:buClr>
                <a:srgbClr val="5F5390"/>
              </a:buClr>
              <a:buSzPts val="1100"/>
              <a:buFont typeface="Arial"/>
              <a:buNone/>
            </a:pPr>
            <a:r>
              <a:rPr lang="en" sz="1400" dirty="0"/>
              <a:t>Goal &amp; Aim of the project</a:t>
            </a:r>
            <a:endParaRPr sz="1400" dirty="0"/>
          </a:p>
        </p:txBody>
      </p:sp>
      <p:sp>
        <p:nvSpPr>
          <p:cNvPr id="385" name="Google Shape;385;p44"/>
          <p:cNvSpPr txBox="1">
            <a:spLocks noGrp="1"/>
          </p:cNvSpPr>
          <p:nvPr>
            <p:ph type="title" idx="9"/>
          </p:nvPr>
        </p:nvSpPr>
        <p:spPr>
          <a:xfrm>
            <a:off x="1487234" y="1190812"/>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01</a:t>
            </a:r>
            <a:endParaRPr sz="4500" dirty="0"/>
          </a:p>
        </p:txBody>
      </p:sp>
      <p:sp>
        <p:nvSpPr>
          <p:cNvPr id="33" name="Google Shape;377;p44">
            <a:extLst>
              <a:ext uri="{FF2B5EF4-FFF2-40B4-BE49-F238E27FC236}">
                <a16:creationId xmlns:a16="http://schemas.microsoft.com/office/drawing/2014/main" id="{E2B27D69-0552-9151-DF8A-D6D25BC0F489}"/>
              </a:ext>
            </a:extLst>
          </p:cNvPr>
          <p:cNvSpPr txBox="1">
            <a:spLocks/>
          </p:cNvSpPr>
          <p:nvPr/>
        </p:nvSpPr>
        <p:spPr>
          <a:xfrm>
            <a:off x="6029825" y="1101937"/>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Literature review</a:t>
            </a:r>
          </a:p>
        </p:txBody>
      </p:sp>
      <p:sp>
        <p:nvSpPr>
          <p:cNvPr id="34" name="Google Shape;381;p44">
            <a:extLst>
              <a:ext uri="{FF2B5EF4-FFF2-40B4-BE49-F238E27FC236}">
                <a16:creationId xmlns:a16="http://schemas.microsoft.com/office/drawing/2014/main" id="{8C36659B-E9B8-4AEE-485F-EC7C7739A046}"/>
              </a:ext>
            </a:extLst>
          </p:cNvPr>
          <p:cNvSpPr txBox="1">
            <a:spLocks/>
          </p:cNvSpPr>
          <p:nvPr/>
        </p:nvSpPr>
        <p:spPr>
          <a:xfrm>
            <a:off x="6029825" y="1390302"/>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Research on the topic</a:t>
            </a:r>
          </a:p>
          <a:p>
            <a:pPr marL="0" indent="0">
              <a:buClr>
                <a:srgbClr val="5F5390"/>
              </a:buClr>
              <a:buSzPts val="1100"/>
              <a:buFont typeface="Arial"/>
              <a:buNone/>
            </a:pPr>
            <a:r>
              <a:rPr lang="en-US" sz="1400" dirty="0"/>
              <a:t>Comparison table</a:t>
            </a:r>
          </a:p>
        </p:txBody>
      </p:sp>
      <p:sp>
        <p:nvSpPr>
          <p:cNvPr id="35" name="Google Shape;385;p44">
            <a:extLst>
              <a:ext uri="{FF2B5EF4-FFF2-40B4-BE49-F238E27FC236}">
                <a16:creationId xmlns:a16="http://schemas.microsoft.com/office/drawing/2014/main" id="{C06E339A-E174-0213-412A-16B3E7C9BB5E}"/>
              </a:ext>
            </a:extLst>
          </p:cNvPr>
          <p:cNvSpPr txBox="1">
            <a:spLocks/>
          </p:cNvSpPr>
          <p:nvPr/>
        </p:nvSpPr>
        <p:spPr>
          <a:xfrm>
            <a:off x="5170675" y="119081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02</a:t>
            </a:r>
          </a:p>
        </p:txBody>
      </p:sp>
      <p:sp>
        <p:nvSpPr>
          <p:cNvPr id="36" name="Google Shape;377;p44">
            <a:extLst>
              <a:ext uri="{FF2B5EF4-FFF2-40B4-BE49-F238E27FC236}">
                <a16:creationId xmlns:a16="http://schemas.microsoft.com/office/drawing/2014/main" id="{9E814F5A-A65F-7A44-6E30-9B29422C2F1B}"/>
              </a:ext>
            </a:extLst>
          </p:cNvPr>
          <p:cNvSpPr txBox="1">
            <a:spLocks/>
          </p:cNvSpPr>
          <p:nvPr/>
        </p:nvSpPr>
        <p:spPr>
          <a:xfrm>
            <a:off x="2346384"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Methodology</a:t>
            </a:r>
          </a:p>
        </p:txBody>
      </p:sp>
      <p:sp>
        <p:nvSpPr>
          <p:cNvPr id="37" name="Google Shape;381;p44">
            <a:extLst>
              <a:ext uri="{FF2B5EF4-FFF2-40B4-BE49-F238E27FC236}">
                <a16:creationId xmlns:a16="http://schemas.microsoft.com/office/drawing/2014/main" id="{09207E06-6EA6-4AEB-302A-C2DD8F0D52C1}"/>
              </a:ext>
            </a:extLst>
          </p:cNvPr>
          <p:cNvSpPr txBox="1">
            <a:spLocks/>
          </p:cNvSpPr>
          <p:nvPr/>
        </p:nvSpPr>
        <p:spPr>
          <a:xfrm>
            <a:off x="2346384" y="2385286"/>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Waterfall method</a:t>
            </a:r>
          </a:p>
        </p:txBody>
      </p:sp>
      <p:sp>
        <p:nvSpPr>
          <p:cNvPr id="38" name="Google Shape;385;p44">
            <a:extLst>
              <a:ext uri="{FF2B5EF4-FFF2-40B4-BE49-F238E27FC236}">
                <a16:creationId xmlns:a16="http://schemas.microsoft.com/office/drawing/2014/main" id="{EC8F4C5D-C263-06B7-5CD9-077FA7E94761}"/>
              </a:ext>
            </a:extLst>
          </p:cNvPr>
          <p:cNvSpPr txBox="1">
            <a:spLocks/>
          </p:cNvSpPr>
          <p:nvPr/>
        </p:nvSpPr>
        <p:spPr>
          <a:xfrm>
            <a:off x="1487234" y="212365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03</a:t>
            </a:r>
          </a:p>
        </p:txBody>
      </p:sp>
      <p:sp>
        <p:nvSpPr>
          <p:cNvPr id="39" name="Google Shape;377;p44">
            <a:extLst>
              <a:ext uri="{FF2B5EF4-FFF2-40B4-BE49-F238E27FC236}">
                <a16:creationId xmlns:a16="http://schemas.microsoft.com/office/drawing/2014/main" id="{7592699E-ADFD-D618-FF95-136E1F38FAE1}"/>
              </a:ext>
            </a:extLst>
          </p:cNvPr>
          <p:cNvSpPr txBox="1">
            <a:spLocks/>
          </p:cNvSpPr>
          <p:nvPr/>
        </p:nvSpPr>
        <p:spPr>
          <a:xfrm>
            <a:off x="6029825"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Analysis and design</a:t>
            </a:r>
          </a:p>
        </p:txBody>
      </p:sp>
      <p:sp>
        <p:nvSpPr>
          <p:cNvPr id="40" name="Google Shape;381;p44">
            <a:extLst>
              <a:ext uri="{FF2B5EF4-FFF2-40B4-BE49-F238E27FC236}">
                <a16:creationId xmlns:a16="http://schemas.microsoft.com/office/drawing/2014/main" id="{025D33A6-0C29-349A-FF28-11BCBACFA6A0}"/>
              </a:ext>
            </a:extLst>
          </p:cNvPr>
          <p:cNvSpPr txBox="1">
            <a:spLocks/>
          </p:cNvSpPr>
          <p:nvPr/>
        </p:nvSpPr>
        <p:spPr>
          <a:xfrm>
            <a:off x="6029825" y="2376408"/>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Requirement analysis</a:t>
            </a:r>
          </a:p>
          <a:p>
            <a:pPr marL="0" indent="0">
              <a:buClr>
                <a:srgbClr val="5F5390"/>
              </a:buClr>
              <a:buSzPts val="1100"/>
              <a:buFont typeface="Arial"/>
              <a:buNone/>
            </a:pPr>
            <a:r>
              <a:rPr lang="en-US" sz="1400" dirty="0"/>
              <a:t>Design Diagrams</a:t>
            </a:r>
          </a:p>
        </p:txBody>
      </p:sp>
      <p:sp>
        <p:nvSpPr>
          <p:cNvPr id="41" name="Google Shape;385;p44">
            <a:extLst>
              <a:ext uri="{FF2B5EF4-FFF2-40B4-BE49-F238E27FC236}">
                <a16:creationId xmlns:a16="http://schemas.microsoft.com/office/drawing/2014/main" id="{C5898345-D23F-4E95-1411-16F8455DAA2D}"/>
              </a:ext>
            </a:extLst>
          </p:cNvPr>
          <p:cNvSpPr txBox="1">
            <a:spLocks/>
          </p:cNvSpPr>
          <p:nvPr/>
        </p:nvSpPr>
        <p:spPr>
          <a:xfrm>
            <a:off x="5170675" y="215916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04</a:t>
            </a:r>
          </a:p>
        </p:txBody>
      </p:sp>
      <p:sp>
        <p:nvSpPr>
          <p:cNvPr id="42" name="Google Shape;377;p44">
            <a:extLst>
              <a:ext uri="{FF2B5EF4-FFF2-40B4-BE49-F238E27FC236}">
                <a16:creationId xmlns:a16="http://schemas.microsoft.com/office/drawing/2014/main" id="{78E5A0FB-6C57-618E-6880-3543E4D66F99}"/>
              </a:ext>
            </a:extLst>
          </p:cNvPr>
          <p:cNvSpPr txBox="1">
            <a:spLocks/>
          </p:cNvSpPr>
          <p:nvPr/>
        </p:nvSpPr>
        <p:spPr>
          <a:xfrm>
            <a:off x="2346384" y="289458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Findings</a:t>
            </a:r>
          </a:p>
        </p:txBody>
      </p:sp>
      <p:sp>
        <p:nvSpPr>
          <p:cNvPr id="43" name="Google Shape;381;p44">
            <a:extLst>
              <a:ext uri="{FF2B5EF4-FFF2-40B4-BE49-F238E27FC236}">
                <a16:creationId xmlns:a16="http://schemas.microsoft.com/office/drawing/2014/main" id="{439C57B6-EF8C-A74C-C526-30953C8BBB10}"/>
              </a:ext>
            </a:extLst>
          </p:cNvPr>
          <p:cNvSpPr txBox="1">
            <a:spLocks/>
          </p:cNvSpPr>
          <p:nvPr/>
        </p:nvSpPr>
        <p:spPr>
          <a:xfrm>
            <a:off x="2346384" y="322734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Implementation &amp; Review</a:t>
            </a:r>
          </a:p>
        </p:txBody>
      </p:sp>
      <p:sp>
        <p:nvSpPr>
          <p:cNvPr id="44" name="Google Shape;385;p44">
            <a:extLst>
              <a:ext uri="{FF2B5EF4-FFF2-40B4-BE49-F238E27FC236}">
                <a16:creationId xmlns:a16="http://schemas.microsoft.com/office/drawing/2014/main" id="{0195303C-8C8C-95B8-9F5A-5F7ADB5EF52B}"/>
              </a:ext>
            </a:extLst>
          </p:cNvPr>
          <p:cNvSpPr txBox="1">
            <a:spLocks/>
          </p:cNvSpPr>
          <p:nvPr/>
        </p:nvSpPr>
        <p:spPr>
          <a:xfrm>
            <a:off x="1487234" y="294520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05</a:t>
            </a:r>
          </a:p>
        </p:txBody>
      </p:sp>
      <p:sp>
        <p:nvSpPr>
          <p:cNvPr id="45" name="Google Shape;377;p44">
            <a:extLst>
              <a:ext uri="{FF2B5EF4-FFF2-40B4-BE49-F238E27FC236}">
                <a16:creationId xmlns:a16="http://schemas.microsoft.com/office/drawing/2014/main" id="{6BE4B754-4544-15B0-E8C8-8EE5D3D06253}"/>
              </a:ext>
            </a:extLst>
          </p:cNvPr>
          <p:cNvSpPr txBox="1">
            <a:spLocks/>
          </p:cNvSpPr>
          <p:nvPr/>
        </p:nvSpPr>
        <p:spPr>
          <a:xfrm>
            <a:off x="6029825" y="2936009"/>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Observe and evaluate</a:t>
            </a:r>
          </a:p>
        </p:txBody>
      </p:sp>
      <p:sp>
        <p:nvSpPr>
          <p:cNvPr id="46" name="Google Shape;381;p44">
            <a:extLst>
              <a:ext uri="{FF2B5EF4-FFF2-40B4-BE49-F238E27FC236}">
                <a16:creationId xmlns:a16="http://schemas.microsoft.com/office/drawing/2014/main" id="{ABC3287F-8CEF-A926-D507-7DF2901A4D8B}"/>
              </a:ext>
            </a:extLst>
          </p:cNvPr>
          <p:cNvSpPr txBox="1">
            <a:spLocks/>
          </p:cNvSpPr>
          <p:nvPr/>
        </p:nvSpPr>
        <p:spPr>
          <a:xfrm>
            <a:off x="6029825" y="3268764"/>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Black &amp; White box Testing</a:t>
            </a:r>
          </a:p>
        </p:txBody>
      </p:sp>
      <p:sp>
        <p:nvSpPr>
          <p:cNvPr id="47" name="Google Shape;385;p44">
            <a:extLst>
              <a:ext uri="{FF2B5EF4-FFF2-40B4-BE49-F238E27FC236}">
                <a16:creationId xmlns:a16="http://schemas.microsoft.com/office/drawing/2014/main" id="{50E8E542-4E06-9DD5-0825-63EB694C8506}"/>
              </a:ext>
            </a:extLst>
          </p:cNvPr>
          <p:cNvSpPr txBox="1">
            <a:spLocks/>
          </p:cNvSpPr>
          <p:nvPr/>
        </p:nvSpPr>
        <p:spPr>
          <a:xfrm>
            <a:off x="5170675" y="298937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06</a:t>
            </a:r>
          </a:p>
        </p:txBody>
      </p:sp>
      <p:sp>
        <p:nvSpPr>
          <p:cNvPr id="48" name="Google Shape;377;p44">
            <a:extLst>
              <a:ext uri="{FF2B5EF4-FFF2-40B4-BE49-F238E27FC236}">
                <a16:creationId xmlns:a16="http://schemas.microsoft.com/office/drawing/2014/main" id="{373F8CA5-2E8B-E557-8318-FA09B758D651}"/>
              </a:ext>
            </a:extLst>
          </p:cNvPr>
          <p:cNvSpPr txBox="1">
            <a:spLocks/>
          </p:cNvSpPr>
          <p:nvPr/>
        </p:nvSpPr>
        <p:spPr>
          <a:xfrm>
            <a:off x="3970225" y="379239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Conclusion</a:t>
            </a:r>
          </a:p>
        </p:txBody>
      </p:sp>
      <p:sp>
        <p:nvSpPr>
          <p:cNvPr id="49" name="Google Shape;381;p44">
            <a:extLst>
              <a:ext uri="{FF2B5EF4-FFF2-40B4-BE49-F238E27FC236}">
                <a16:creationId xmlns:a16="http://schemas.microsoft.com/office/drawing/2014/main" id="{A1A3A709-DD40-C521-44AD-FCFE596C6AC0}"/>
              </a:ext>
            </a:extLst>
          </p:cNvPr>
          <p:cNvSpPr txBox="1">
            <a:spLocks/>
          </p:cNvSpPr>
          <p:nvPr/>
        </p:nvSpPr>
        <p:spPr>
          <a:xfrm>
            <a:off x="3970225" y="412515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Conclusion &amp; limitations</a:t>
            </a:r>
          </a:p>
          <a:p>
            <a:pPr marL="0" indent="0">
              <a:buClr>
                <a:srgbClr val="5F5390"/>
              </a:buClr>
              <a:buSzPts val="1100"/>
              <a:buFont typeface="Arial"/>
              <a:buNone/>
            </a:pPr>
            <a:r>
              <a:rPr lang="en-US" sz="1400" dirty="0"/>
              <a:t>Future work</a:t>
            </a:r>
          </a:p>
        </p:txBody>
      </p:sp>
      <p:sp>
        <p:nvSpPr>
          <p:cNvPr id="50" name="Google Shape;385;p44">
            <a:extLst>
              <a:ext uri="{FF2B5EF4-FFF2-40B4-BE49-F238E27FC236}">
                <a16:creationId xmlns:a16="http://schemas.microsoft.com/office/drawing/2014/main" id="{F9E3806E-FD46-F8F2-6043-61CB51A18E28}"/>
              </a:ext>
            </a:extLst>
          </p:cNvPr>
          <p:cNvSpPr txBox="1">
            <a:spLocks/>
          </p:cNvSpPr>
          <p:nvPr/>
        </p:nvSpPr>
        <p:spPr>
          <a:xfrm>
            <a:off x="3111075" y="388127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07</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wipe(down)">
                                      <p:cBhvr>
                                        <p:cTn id="7" dur="500"/>
                                        <p:tgtEl>
                                          <p:spTgt spid="37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1">
                                            <p:txEl>
                                              <p:pRg st="0" end="0"/>
                                            </p:txEl>
                                          </p:spTgt>
                                        </p:tgtEl>
                                        <p:attrNameLst>
                                          <p:attrName>style.visibility</p:attrName>
                                        </p:attrNameLst>
                                      </p:cBhvr>
                                      <p:to>
                                        <p:strVal val="visible"/>
                                      </p:to>
                                    </p:set>
                                    <p:animEffect transition="in" filter="wipe(down)">
                                      <p:cBhvr>
                                        <p:cTn id="10" dur="500"/>
                                        <p:tgtEl>
                                          <p:spTgt spid="381">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1">
                                            <p:txEl>
                                              <p:pRg st="1" end="1"/>
                                            </p:txEl>
                                          </p:spTgt>
                                        </p:tgtEl>
                                        <p:attrNameLst>
                                          <p:attrName>style.visibility</p:attrName>
                                        </p:attrNameLst>
                                      </p:cBhvr>
                                      <p:to>
                                        <p:strVal val="visible"/>
                                      </p:to>
                                    </p:set>
                                    <p:animEffect transition="in" filter="wipe(down)">
                                      <p:cBhvr>
                                        <p:cTn id="13" dur="500"/>
                                        <p:tgtEl>
                                          <p:spTgt spid="381">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5"/>
                                        </p:tgtEl>
                                        <p:attrNameLst>
                                          <p:attrName>style.visibility</p:attrName>
                                        </p:attrNameLst>
                                      </p:cBhvr>
                                      <p:to>
                                        <p:strVal val="visible"/>
                                      </p:to>
                                    </p:set>
                                    <p:animEffect transition="in" filter="wipe(down)">
                                      <p:cBhvr>
                                        <p:cTn id="16" dur="500"/>
                                        <p:tgtEl>
                                          <p:spTgt spid="3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wipe(down)">
                                      <p:cBhvr>
                                        <p:cTn id="21" dur="500"/>
                                        <p:tgtEl>
                                          <p:spTgt spid="35">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wipe(down)">
                                      <p:cBhvr>
                                        <p:cTn id="24" dur="500"/>
                                        <p:tgtEl>
                                          <p:spTgt spid="34">
                                            <p:txEl>
                                              <p:pRg st="0" end="0"/>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4">
                                            <p:txEl>
                                              <p:pRg st="1" end="1"/>
                                            </p:txEl>
                                          </p:spTgt>
                                        </p:tgtEl>
                                        <p:attrNameLst>
                                          <p:attrName>style.visibility</p:attrName>
                                        </p:attrNameLst>
                                      </p:cBhvr>
                                      <p:to>
                                        <p:strVal val="visible"/>
                                      </p:to>
                                    </p:set>
                                    <p:animEffect transition="in" filter="wipe(down)">
                                      <p:cBhvr>
                                        <p:cTn id="27" dur="500"/>
                                        <p:tgtEl>
                                          <p:spTgt spid="34">
                                            <p:txEl>
                                              <p:pRg st="1" end="1"/>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wipe(down)">
                                      <p:cBhvr>
                                        <p:cTn id="30" dur="500"/>
                                        <p:tgtEl>
                                          <p:spTgt spid="3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animEffect transition="in" filter="wipe(down)">
                                      <p:cBhvr>
                                        <p:cTn id="35" dur="500"/>
                                        <p:tgtEl>
                                          <p:spTgt spid="38">
                                            <p:txEl>
                                              <p:pRg st="0" end="0"/>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7">
                                            <p:txEl>
                                              <p:pRg st="0" end="0"/>
                                            </p:txEl>
                                          </p:spTgt>
                                        </p:tgtEl>
                                        <p:attrNameLst>
                                          <p:attrName>style.visibility</p:attrName>
                                        </p:attrNameLst>
                                      </p:cBhvr>
                                      <p:to>
                                        <p:strVal val="visible"/>
                                      </p:to>
                                    </p:set>
                                    <p:animEffect transition="in" filter="wipe(down)">
                                      <p:cBhvr>
                                        <p:cTn id="38" dur="500"/>
                                        <p:tgtEl>
                                          <p:spTgt spid="37">
                                            <p:txEl>
                                              <p:pRg st="0" end="0"/>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wipe(down)">
                                      <p:cBhvr>
                                        <p:cTn id="46" dur="500"/>
                                        <p:tgtEl>
                                          <p:spTgt spid="41">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wipe(down)">
                                      <p:cBhvr>
                                        <p:cTn id="49" dur="500"/>
                                        <p:tgtEl>
                                          <p:spTgt spid="40">
                                            <p:txEl>
                                              <p:pRg st="0" end="0"/>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0">
                                            <p:txEl>
                                              <p:pRg st="1" end="1"/>
                                            </p:txEl>
                                          </p:spTgt>
                                        </p:tgtEl>
                                        <p:attrNameLst>
                                          <p:attrName>style.visibility</p:attrName>
                                        </p:attrNameLst>
                                      </p:cBhvr>
                                      <p:to>
                                        <p:strVal val="visible"/>
                                      </p:to>
                                    </p:set>
                                    <p:animEffect transition="in" filter="wipe(down)">
                                      <p:cBhvr>
                                        <p:cTn id="52" dur="500"/>
                                        <p:tgtEl>
                                          <p:spTgt spid="40">
                                            <p:txEl>
                                              <p:pRg st="1" end="1"/>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Effect transition="in" filter="wipe(down)">
                                      <p:cBhvr>
                                        <p:cTn id="55" dur="500"/>
                                        <p:tgtEl>
                                          <p:spTgt spid="3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2">
                                            <p:txEl>
                                              <p:pRg st="0" end="0"/>
                                            </p:txEl>
                                          </p:spTgt>
                                        </p:tgtEl>
                                        <p:attrNameLst>
                                          <p:attrName>style.visibility</p:attrName>
                                        </p:attrNameLst>
                                      </p:cBhvr>
                                      <p:to>
                                        <p:strVal val="visible"/>
                                      </p:to>
                                    </p:set>
                                    <p:animEffect transition="in" filter="wipe(down)">
                                      <p:cBhvr>
                                        <p:cTn id="60" dur="500"/>
                                        <p:tgtEl>
                                          <p:spTgt spid="42">
                                            <p:txEl>
                                              <p:pRg st="0" end="0"/>
                                            </p:tx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3">
                                            <p:txEl>
                                              <p:pRg st="0" end="0"/>
                                            </p:txEl>
                                          </p:spTgt>
                                        </p:tgtEl>
                                        <p:attrNameLst>
                                          <p:attrName>style.visibility</p:attrName>
                                        </p:attrNameLst>
                                      </p:cBhvr>
                                      <p:to>
                                        <p:strVal val="visible"/>
                                      </p:to>
                                    </p:set>
                                    <p:animEffect transition="in" filter="wipe(down)">
                                      <p:cBhvr>
                                        <p:cTn id="63" dur="500"/>
                                        <p:tgtEl>
                                          <p:spTgt spid="43">
                                            <p:txEl>
                                              <p:pRg st="0" end="0"/>
                                            </p:txEl>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xEl>
                                              <p:pRg st="0" end="0"/>
                                            </p:txEl>
                                          </p:spTgt>
                                        </p:tgtEl>
                                        <p:attrNameLst>
                                          <p:attrName>style.visibility</p:attrName>
                                        </p:attrNameLst>
                                      </p:cBhvr>
                                      <p:to>
                                        <p:strVal val="visible"/>
                                      </p:to>
                                    </p:set>
                                    <p:animEffect transition="in" filter="wipe(down)">
                                      <p:cBhvr>
                                        <p:cTn id="66" dur="500"/>
                                        <p:tgtEl>
                                          <p:spTgt spid="4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wipe(down)">
                                      <p:cBhvr>
                                        <p:cTn id="71" dur="500"/>
                                        <p:tgtEl>
                                          <p:spTgt spid="47">
                                            <p:txEl>
                                              <p:pRg st="0" end="0"/>
                                            </p:txEl>
                                          </p:spTgt>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Effect transition="in" filter="wipe(down)">
                                      <p:cBhvr>
                                        <p:cTn id="74" dur="500"/>
                                        <p:tgtEl>
                                          <p:spTgt spid="46">
                                            <p:txEl>
                                              <p:pRg st="0" end="0"/>
                                            </p:txEl>
                                          </p:spTgt>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down)">
                                      <p:cBhvr>
                                        <p:cTn id="77" dur="500"/>
                                        <p:tgtEl>
                                          <p:spTgt spid="45">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wipe(down)">
                                      <p:cBhvr>
                                        <p:cTn id="82" dur="500"/>
                                        <p:tgtEl>
                                          <p:spTgt spid="50">
                                            <p:txEl>
                                              <p:pRg st="0" end="0"/>
                                            </p:txEl>
                                          </p:spTgt>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9">
                                            <p:txEl>
                                              <p:pRg st="0" end="0"/>
                                            </p:txEl>
                                          </p:spTgt>
                                        </p:tgtEl>
                                        <p:attrNameLst>
                                          <p:attrName>style.visibility</p:attrName>
                                        </p:attrNameLst>
                                      </p:cBhvr>
                                      <p:to>
                                        <p:strVal val="visible"/>
                                      </p:to>
                                    </p:set>
                                    <p:animEffect transition="in" filter="wipe(down)">
                                      <p:cBhvr>
                                        <p:cTn id="85" dur="500"/>
                                        <p:tgtEl>
                                          <p:spTgt spid="49">
                                            <p:txEl>
                                              <p:pRg st="0" end="0"/>
                                            </p:txEl>
                                          </p:spTgt>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9">
                                            <p:txEl>
                                              <p:pRg st="1" end="1"/>
                                            </p:txEl>
                                          </p:spTgt>
                                        </p:tgtEl>
                                        <p:attrNameLst>
                                          <p:attrName>style.visibility</p:attrName>
                                        </p:attrNameLst>
                                      </p:cBhvr>
                                      <p:to>
                                        <p:strVal val="visible"/>
                                      </p:to>
                                    </p:set>
                                    <p:animEffect transition="in" filter="wipe(down)">
                                      <p:cBhvr>
                                        <p:cTn id="88" dur="500"/>
                                        <p:tgtEl>
                                          <p:spTgt spid="49">
                                            <p:txEl>
                                              <p:pRg st="1" end="1"/>
                                            </p:txEl>
                                          </p:spTgt>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xEl>
                                              <p:pRg st="0" end="0"/>
                                            </p:txEl>
                                          </p:spTgt>
                                        </p:tgtEl>
                                        <p:attrNameLst>
                                          <p:attrName>style.visibility</p:attrName>
                                        </p:attrNameLst>
                                      </p:cBhvr>
                                      <p:to>
                                        <p:strVal val="visible"/>
                                      </p:to>
                                    </p:set>
                                    <p:animEffect transition="in" filter="wipe(down)">
                                      <p:cBhvr>
                                        <p:cTn id="91"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P spid="381" grpId="0" build="allAtOnce"/>
      <p:bldP spid="385" grpId="0"/>
      <p:bldP spid="33" grpId="0" build="allAtOnce"/>
      <p:bldP spid="34" grpId="0" build="allAtOnce"/>
      <p:bldP spid="35" grpId="0" build="allAtOnce"/>
      <p:bldP spid="36" grpId="0" build="allAtOnce"/>
      <p:bldP spid="37" grpId="0" build="allAtOnce"/>
      <p:bldP spid="38" grpId="0" build="allAtOnce"/>
      <p:bldP spid="39" grpId="0" build="allAtOnce"/>
      <p:bldP spid="40" grpId="0" build="allAtOnce"/>
      <p:bldP spid="41" grpId="0" build="allAtOnce"/>
      <p:bldP spid="42" grpId="0" build="allAtOnce"/>
      <p:bldP spid="43" grpId="0" build="allAtOnce"/>
      <p:bldP spid="44" grpId="0" build="allAtOnce"/>
      <p:bldP spid="45" grpId="0" build="allAtOnce"/>
      <p:bldP spid="46" grpId="0" build="allAtOnce"/>
      <p:bldP spid="47" grpId="0" build="allAtOnce"/>
      <p:bldP spid="48" grpId="0" build="allAtOnce"/>
      <p:bldP spid="49" grpId="0" build="allAtOnce"/>
      <p:bldP spid="50"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a:p>
        </p:txBody>
      </p:sp>
      <p:graphicFrame>
        <p:nvGraphicFramePr>
          <p:cNvPr id="1393" name="Google Shape;1393;p66"/>
          <p:cNvGraphicFramePr/>
          <p:nvPr/>
        </p:nvGraphicFramePr>
        <p:xfrm>
          <a:off x="1690550" y="1898354"/>
          <a:ext cx="5768250" cy="2011590"/>
        </p:xfrm>
        <a:graphic>
          <a:graphicData uri="http://schemas.openxmlformats.org/drawingml/2006/table">
            <a:tbl>
              <a:tblPr>
                <a:noFill/>
                <a:tableStyleId>{9824CFA6-F01F-4D1B-8E71-D0E26E0278BD}</a:tableStyleId>
              </a:tblPr>
              <a:tblGrid>
                <a:gridCol w="1376500">
                  <a:extLst>
                    <a:ext uri="{9D8B030D-6E8A-4147-A177-3AD203B41FA5}">
                      <a16:colId xmlns:a16="http://schemas.microsoft.com/office/drawing/2014/main" val="20000"/>
                    </a:ext>
                  </a:extLst>
                </a:gridCol>
                <a:gridCol w="2195925">
                  <a:extLst>
                    <a:ext uri="{9D8B030D-6E8A-4147-A177-3AD203B41FA5}">
                      <a16:colId xmlns:a16="http://schemas.microsoft.com/office/drawing/2014/main" val="20001"/>
                    </a:ext>
                  </a:extLst>
                </a:gridCol>
                <a:gridCol w="2195825">
                  <a:extLst>
                    <a:ext uri="{9D8B030D-6E8A-4147-A177-3AD203B41FA5}">
                      <a16:colId xmlns:a16="http://schemas.microsoft.com/office/drawing/2014/main" val="20002"/>
                    </a:ext>
                  </a:extLst>
                </a:gridCol>
              </a:tblGrid>
              <a:tr h="598025">
                <a:tc>
                  <a:txBody>
                    <a:bodyPr/>
                    <a:lstStyle/>
                    <a:p>
                      <a:pPr marL="114300" lvl="0" indent="0" algn="l" rtl="0">
                        <a:spcBef>
                          <a:spcPts val="0"/>
                        </a:spcBef>
                        <a:spcAft>
                          <a:spcPts val="0"/>
                        </a:spcAft>
                        <a:buNone/>
                      </a:pPr>
                      <a:r>
                        <a:rPr lang="en" sz="2200" b="1">
                          <a:solidFill>
                            <a:schemeClr val="dk1"/>
                          </a:solidFill>
                          <a:latin typeface="El Messiri"/>
                          <a:ea typeface="El Messiri"/>
                          <a:cs typeface="El Messiri"/>
                          <a:sym typeface="El Messiri"/>
                        </a:rPr>
                        <a:t>Fortran</a:t>
                      </a:r>
                      <a:endParaRPr sz="2200" b="1">
                        <a:solidFill>
                          <a:schemeClr val="dk1"/>
                        </a:solidFill>
                        <a:latin typeface="El Messiri"/>
                        <a:ea typeface="El Messiri"/>
                        <a:cs typeface="El Messiri"/>
                        <a:sym typeface="El Messiri"/>
                      </a:endParaRPr>
                    </a:p>
                  </a:txBody>
                  <a:tcPr marL="91425" marR="816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Lisp</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Python</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far away from Earth</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Diagram</a:t>
            </a:r>
            <a:endParaRPr b="1"/>
          </a:p>
        </p:txBody>
      </p:sp>
      <p:cxnSp>
        <p:nvCxnSpPr>
          <p:cNvPr id="1419" name="Google Shape;1419;p67"/>
          <p:cNvCxnSpPr>
            <a:stCxn id="1420" idx="2"/>
            <a:endCxn id="1421" idx="0"/>
          </p:cNvCxnSpPr>
          <p:nvPr/>
        </p:nvCxnSpPr>
        <p:spPr>
          <a:xfrm rot="-5400000" flipH="1">
            <a:off x="5133275" y="10843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2" name="Google Shape;1422;p67"/>
          <p:cNvCxnSpPr>
            <a:stCxn id="1423" idx="0"/>
            <a:endCxn id="1420" idx="2"/>
          </p:cNvCxnSpPr>
          <p:nvPr/>
        </p:nvCxnSpPr>
        <p:spPr>
          <a:xfrm rot="-5400000">
            <a:off x="3363000" y="10844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4" name="Google Shape;1424;p67"/>
          <p:cNvCxnSpPr>
            <a:stCxn id="1423" idx="2"/>
            <a:endCxn id="1425" idx="0"/>
          </p:cNvCxnSpPr>
          <p:nvPr/>
        </p:nvCxnSpPr>
        <p:spPr>
          <a:xfrm rot="-5400000" flipH="1">
            <a:off x="28815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6" name="Google Shape;1426;p67"/>
          <p:cNvCxnSpPr>
            <a:stCxn id="1427" idx="0"/>
            <a:endCxn id="1423" idx="2"/>
          </p:cNvCxnSpPr>
          <p:nvPr/>
        </p:nvCxnSpPr>
        <p:spPr>
          <a:xfrm rot="-5400000">
            <a:off x="20362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8" name="Google Shape;1428;p67"/>
          <p:cNvCxnSpPr>
            <a:stCxn id="1421" idx="2"/>
            <a:endCxn id="1429" idx="0"/>
          </p:cNvCxnSpPr>
          <p:nvPr/>
        </p:nvCxnSpPr>
        <p:spPr>
          <a:xfrm rot="-5400000" flipH="1">
            <a:off x="64221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30" name="Google Shape;1430;p67"/>
          <p:cNvCxnSpPr>
            <a:stCxn id="1431" idx="0"/>
            <a:endCxn id="1421" idx="2"/>
          </p:cNvCxnSpPr>
          <p:nvPr/>
        </p:nvCxnSpPr>
        <p:spPr>
          <a:xfrm rot="-5400000">
            <a:off x="55768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sp>
        <p:nvSpPr>
          <p:cNvPr id="1420" name="Google Shape;1420;p67"/>
          <p:cNvSpPr txBox="1"/>
          <p:nvPr/>
        </p:nvSpPr>
        <p:spPr>
          <a:xfrm>
            <a:off x="3490025" y="1279300"/>
            <a:ext cx="21639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Programming</a:t>
            </a:r>
            <a:endParaRPr sz="2200" b="1">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Mercury</a:t>
            </a:r>
            <a:endParaRPr sz="1600" b="1">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Mars</a:t>
            </a:r>
            <a:endParaRPr sz="1600" b="1">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more text columns?</a:t>
            </a:r>
            <a:endParaRPr/>
          </a:p>
        </p:txBody>
      </p:sp>
      <p:sp>
        <p:nvSpPr>
          <p:cNvPr id="1438" name="Google Shape;1438;p68"/>
          <p:cNvSpPr txBox="1">
            <a:spLocks noGrp="1"/>
          </p:cNvSpPr>
          <p:nvPr>
            <p:ph type="subTitle" idx="1"/>
          </p:nvPr>
        </p:nvSpPr>
        <p:spPr>
          <a:xfrm>
            <a:off x="39373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1439" name="Google Shape;1439;p68"/>
          <p:cNvSpPr txBox="1">
            <a:spLocks noGrp="1"/>
          </p:cNvSpPr>
          <p:nvPr>
            <p:ph type="subTitle" idx="2"/>
          </p:nvPr>
        </p:nvSpPr>
        <p:spPr>
          <a:xfrm>
            <a:off x="63631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1440" name="Google Shape;1440;p68"/>
          <p:cNvSpPr txBox="1">
            <a:spLocks noGrp="1"/>
          </p:cNvSpPr>
          <p:nvPr>
            <p:ph type="subTitle" idx="3"/>
          </p:nvPr>
        </p:nvSpPr>
        <p:spPr>
          <a:xfrm>
            <a:off x="3937325" y="188317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It’s the closest planet to the Sun</a:t>
            </a:r>
            <a:endParaRPr/>
          </a:p>
        </p:txBody>
      </p:sp>
      <p:sp>
        <p:nvSpPr>
          <p:cNvPr id="1441" name="Google Shape;1441;p68"/>
          <p:cNvSpPr txBox="1">
            <a:spLocks noGrp="1"/>
          </p:cNvSpPr>
          <p:nvPr>
            <p:ph type="subTitle" idx="4"/>
          </p:nvPr>
        </p:nvSpPr>
        <p:spPr>
          <a:xfrm>
            <a:off x="6363125" y="1880348"/>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442" name="Google Shape;1442;p68"/>
          <p:cNvSpPr txBox="1">
            <a:spLocks noGrp="1"/>
          </p:cNvSpPr>
          <p:nvPr>
            <p:ph type="subTitle" idx="5"/>
          </p:nvPr>
        </p:nvSpPr>
        <p:spPr>
          <a:xfrm>
            <a:off x="3937325" y="291305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443" name="Google Shape;1443;p68"/>
          <p:cNvSpPr txBox="1">
            <a:spLocks noGrp="1"/>
          </p:cNvSpPr>
          <p:nvPr>
            <p:ph type="subTitle" idx="6"/>
          </p:nvPr>
        </p:nvSpPr>
        <p:spPr>
          <a:xfrm>
            <a:off x="6363125" y="2913051"/>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a:p>
        </p:txBody>
      </p:sp>
      <p:sp>
        <p:nvSpPr>
          <p:cNvPr id="1444" name="Google Shape;1444;p68"/>
          <p:cNvSpPr txBox="1">
            <a:spLocks noGrp="1"/>
          </p:cNvSpPr>
          <p:nvPr>
            <p:ph type="subTitle" idx="7"/>
          </p:nvPr>
        </p:nvSpPr>
        <p:spPr>
          <a:xfrm>
            <a:off x="3937325" y="330872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Despite being red, Mars is a cold place</a:t>
            </a:r>
            <a:endParaRPr dirty="0"/>
          </a:p>
        </p:txBody>
      </p:sp>
      <p:sp>
        <p:nvSpPr>
          <p:cNvPr id="1445" name="Google Shape;1445;p68"/>
          <p:cNvSpPr txBox="1">
            <a:spLocks noGrp="1"/>
          </p:cNvSpPr>
          <p:nvPr>
            <p:ph type="subTitle" idx="8"/>
          </p:nvPr>
        </p:nvSpPr>
        <p:spPr>
          <a:xfrm>
            <a:off x="6363125" y="3305899"/>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6133550"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1498725"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01" name="Google Shape;1501;p69"/>
          <p:cNvSpPr txBox="1">
            <a:spLocks noGrp="1"/>
          </p:cNvSpPr>
          <p:nvPr>
            <p:ph type="subTitle" idx="1"/>
          </p:nvPr>
        </p:nvSpPr>
        <p:spPr>
          <a:xfrm>
            <a:off x="883263"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a:p>
        </p:txBody>
      </p:sp>
      <p:sp>
        <p:nvSpPr>
          <p:cNvPr id="1502" name="Google Shape;1502;p69"/>
          <p:cNvSpPr txBox="1">
            <a:spLocks noGrp="1"/>
          </p:cNvSpPr>
          <p:nvPr>
            <p:ph type="subTitle" idx="2"/>
          </p:nvPr>
        </p:nvSpPr>
        <p:spPr>
          <a:xfrm>
            <a:off x="5518088"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503" name="Google Shape;1503;p69"/>
          <p:cNvSpPr txBox="1">
            <a:spLocks noGrp="1"/>
          </p:cNvSpPr>
          <p:nvPr>
            <p:ph type="subTitle" idx="3"/>
          </p:nvPr>
        </p:nvSpPr>
        <p:spPr>
          <a:xfrm>
            <a:off x="883263" y="3460625"/>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504" name="Google Shape;1504;p69"/>
          <p:cNvSpPr txBox="1">
            <a:spLocks noGrp="1"/>
          </p:cNvSpPr>
          <p:nvPr>
            <p:ph type="subTitle" idx="4"/>
          </p:nvPr>
        </p:nvSpPr>
        <p:spPr>
          <a:xfrm>
            <a:off x="5518088" y="3457799"/>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avLst/>
              <a:gdLst/>
              <a:ahLst/>
              <a:cxnLst/>
              <a:rect l="l" t="t" r="r" b="b"/>
              <a:pathLst>
                <a:path w="20244" h="15248" extrusionOk="0">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2313518" y="2525770"/>
              <a:ext cx="941706" cy="548424"/>
            </a:xfrm>
            <a:custGeom>
              <a:avLst/>
              <a:gdLst/>
              <a:ahLst/>
              <a:cxnLst/>
              <a:rect l="l" t="t" r="r" b="b"/>
              <a:pathLst>
                <a:path w="31734" h="18481" extrusionOk="0">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2313518" y="2854988"/>
              <a:ext cx="941706" cy="219209"/>
            </a:xfrm>
            <a:custGeom>
              <a:avLst/>
              <a:gdLst/>
              <a:ahLst/>
              <a:cxnLst/>
              <a:rect l="l" t="t" r="r" b="b"/>
              <a:pathLst>
                <a:path w="31734" h="7387" extrusionOk="0">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2557063" y="2232756"/>
              <a:ext cx="406844" cy="508689"/>
            </a:xfrm>
            <a:custGeom>
              <a:avLst/>
              <a:gdLst/>
              <a:ahLst/>
              <a:cxnLst/>
              <a:rect l="l" t="t" r="r" b="b"/>
              <a:pathLst>
                <a:path w="13710" h="17142" extrusionOk="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9"/>
            <p:cNvSpPr/>
            <p:nvPr/>
          </p:nvSpPr>
          <p:spPr>
            <a:xfrm>
              <a:off x="2432605" y="2046722"/>
              <a:ext cx="745970" cy="792797"/>
            </a:xfrm>
            <a:custGeom>
              <a:avLst/>
              <a:gdLst/>
              <a:ahLst/>
              <a:cxnLst/>
              <a:rect l="l" t="t" r="r" b="b"/>
              <a:pathLst>
                <a:path w="25138" h="26716" extrusionOk="0">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9"/>
            <p:cNvSpPr/>
            <p:nvPr/>
          </p:nvSpPr>
          <p:spPr>
            <a:xfrm>
              <a:off x="2852036" y="2435172"/>
              <a:ext cx="107364" cy="135555"/>
            </a:xfrm>
            <a:custGeom>
              <a:avLst/>
              <a:gdLst/>
              <a:ahLst/>
              <a:cxnLst/>
              <a:rect l="l" t="t" r="r" b="b"/>
              <a:pathLst>
                <a:path w="3618" h="4568" extrusionOk="0">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9"/>
            <p:cNvSpPr/>
            <p:nvPr/>
          </p:nvSpPr>
          <p:spPr>
            <a:xfrm>
              <a:off x="2852036" y="2411224"/>
              <a:ext cx="107364" cy="172293"/>
            </a:xfrm>
            <a:custGeom>
              <a:avLst/>
              <a:gdLst/>
              <a:ahLst/>
              <a:cxnLst/>
              <a:rect l="l" t="t" r="r" b="b"/>
              <a:pathLst>
                <a:path w="3618" h="5806" fill="none" extrusionOk="0">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avLst/>
              <a:gdLst/>
              <a:ahLst/>
              <a:cxnLst/>
              <a:rect l="l" t="t" r="r" b="b"/>
              <a:pathLst>
                <a:path w="2585" h="4202" extrusionOk="0">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9"/>
            <p:cNvSpPr/>
            <p:nvPr/>
          </p:nvSpPr>
          <p:spPr>
            <a:xfrm>
              <a:off x="5759782" y="2825406"/>
              <a:ext cx="1166287" cy="288649"/>
            </a:xfrm>
            <a:custGeom>
              <a:avLst/>
              <a:gdLst/>
              <a:ahLst/>
              <a:cxnLst/>
              <a:rect l="l" t="t" r="r" b="b"/>
              <a:pathLst>
                <a:path w="39302" h="9727" extrusionOk="0">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9"/>
            <p:cNvSpPr/>
            <p:nvPr/>
          </p:nvSpPr>
          <p:spPr>
            <a:xfrm>
              <a:off x="6021363" y="2779381"/>
              <a:ext cx="604361" cy="332864"/>
            </a:xfrm>
            <a:custGeom>
              <a:avLst/>
              <a:gdLst/>
              <a:ahLst/>
              <a:cxnLst/>
              <a:rect l="l" t="t" r="r" b="b"/>
              <a:pathLst>
                <a:path w="20366" h="11217" extrusionOk="0">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9"/>
            <p:cNvSpPr/>
            <p:nvPr/>
          </p:nvSpPr>
          <p:spPr>
            <a:xfrm>
              <a:off x="6077269" y="2254735"/>
              <a:ext cx="483495" cy="775823"/>
            </a:xfrm>
            <a:custGeom>
              <a:avLst/>
              <a:gdLst/>
              <a:ahLst/>
              <a:cxnLst/>
              <a:rect l="l" t="t" r="r" b="b"/>
              <a:pathLst>
                <a:path w="16293" h="26144" extrusionOk="0">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9"/>
            <p:cNvSpPr/>
            <p:nvPr/>
          </p:nvSpPr>
          <p:spPr>
            <a:xfrm>
              <a:off x="5936582" y="2066034"/>
              <a:ext cx="765793" cy="520974"/>
            </a:xfrm>
            <a:custGeom>
              <a:avLst/>
              <a:gdLst/>
              <a:ahLst/>
              <a:cxnLst/>
              <a:rect l="l" t="t" r="r" b="b"/>
              <a:pathLst>
                <a:path w="25806" h="17556" extrusionOk="0">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9"/>
            <p:cNvSpPr/>
            <p:nvPr/>
          </p:nvSpPr>
          <p:spPr>
            <a:xfrm>
              <a:off x="6491289" y="2461002"/>
              <a:ext cx="123596" cy="133567"/>
            </a:xfrm>
            <a:custGeom>
              <a:avLst/>
              <a:gdLst/>
              <a:ahLst/>
              <a:cxnLst/>
              <a:rect l="l" t="t" r="r" b="b"/>
              <a:pathLst>
                <a:path w="4165" h="4501" extrusionOk="0">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9"/>
            <p:cNvSpPr/>
            <p:nvPr/>
          </p:nvSpPr>
          <p:spPr>
            <a:xfrm>
              <a:off x="6491289" y="2461002"/>
              <a:ext cx="123596" cy="148850"/>
            </a:xfrm>
            <a:custGeom>
              <a:avLst/>
              <a:gdLst/>
              <a:ahLst/>
              <a:cxnLst/>
              <a:rect l="l" t="t" r="r" b="b"/>
              <a:pathLst>
                <a:path w="4165" h="5016" fill="none" extrusionOk="0">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Calendar</a:t>
            </a:r>
            <a:endParaRPr/>
          </a:p>
        </p:txBody>
      </p:sp>
      <p:graphicFrame>
        <p:nvGraphicFramePr>
          <p:cNvPr id="1532" name="Google Shape;1532;p70"/>
          <p:cNvGraphicFramePr/>
          <p:nvPr/>
        </p:nvGraphicFramePr>
        <p:xfrm>
          <a:off x="745925" y="1476152"/>
          <a:ext cx="3756900" cy="2892050"/>
        </p:xfrm>
        <a:graphic>
          <a:graphicData uri="http://schemas.openxmlformats.org/drawingml/2006/table">
            <a:tbl>
              <a:tblPr firstRow="1" bandRow="1">
                <a:noFill/>
                <a:tableStyleId>{414C4A64-17FB-4C4B-9ABE-63FAE36C26D9}</a:tableStyleId>
              </a:tblPr>
              <a:tblGrid>
                <a:gridCol w="536700">
                  <a:extLst>
                    <a:ext uri="{9D8B030D-6E8A-4147-A177-3AD203B41FA5}">
                      <a16:colId xmlns:a16="http://schemas.microsoft.com/office/drawing/2014/main" val="20000"/>
                    </a:ext>
                  </a:extLst>
                </a:gridCol>
                <a:gridCol w="536700">
                  <a:extLst>
                    <a:ext uri="{9D8B030D-6E8A-4147-A177-3AD203B41FA5}">
                      <a16:colId xmlns:a16="http://schemas.microsoft.com/office/drawing/2014/main" val="20001"/>
                    </a:ext>
                  </a:extLst>
                </a:gridCol>
                <a:gridCol w="536700">
                  <a:extLst>
                    <a:ext uri="{9D8B030D-6E8A-4147-A177-3AD203B41FA5}">
                      <a16:colId xmlns:a16="http://schemas.microsoft.com/office/drawing/2014/main" val="20002"/>
                    </a:ext>
                  </a:extLst>
                </a:gridCol>
                <a:gridCol w="536700">
                  <a:extLst>
                    <a:ext uri="{9D8B030D-6E8A-4147-A177-3AD203B41FA5}">
                      <a16:colId xmlns:a16="http://schemas.microsoft.com/office/drawing/2014/main" val="20003"/>
                    </a:ext>
                  </a:extLst>
                </a:gridCol>
                <a:gridCol w="536700">
                  <a:extLst>
                    <a:ext uri="{9D8B030D-6E8A-4147-A177-3AD203B41FA5}">
                      <a16:colId xmlns:a16="http://schemas.microsoft.com/office/drawing/2014/main" val="20004"/>
                    </a:ext>
                  </a:extLst>
                </a:gridCol>
                <a:gridCol w="536700">
                  <a:extLst>
                    <a:ext uri="{9D8B030D-6E8A-4147-A177-3AD203B41FA5}">
                      <a16:colId xmlns:a16="http://schemas.microsoft.com/office/drawing/2014/main" val="20005"/>
                    </a:ext>
                  </a:extLst>
                </a:gridCol>
                <a:gridCol w="536700">
                  <a:extLst>
                    <a:ext uri="{9D8B030D-6E8A-4147-A177-3AD203B41FA5}">
                      <a16:colId xmlns:a16="http://schemas.microsoft.com/office/drawing/2014/main" val="20006"/>
                    </a:ext>
                  </a:extLst>
                </a:gridCol>
              </a:tblGrid>
              <a:tr h="653500">
                <a:tc gridSpan="7">
                  <a:txBody>
                    <a:bodyPr/>
                    <a:lstStyle/>
                    <a:p>
                      <a:pPr marL="0" marR="0" lvl="0" indent="0" algn="ctr" rtl="0">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a:solidFill>
                          <a:schemeClr val="dk1"/>
                        </a:solidFill>
                        <a:latin typeface="El Messiri"/>
                        <a:ea typeface="El Messiri"/>
                        <a:cs typeface="El Messiri"/>
                        <a:sym typeface="El Messi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1675">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Mo</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We</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Th</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Fr</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Sa</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9375">
                <a:tc>
                  <a:txBody>
                    <a:bodyPr/>
                    <a:lstStyle/>
                    <a:p>
                      <a:pPr marL="0" marR="0" lvl="0" indent="0" algn="ctr" rtl="0">
                        <a:spcBef>
                          <a:spcPts val="0"/>
                        </a:spcBef>
                        <a:spcAft>
                          <a:spcPts val="0"/>
                        </a:spcAft>
                        <a:buNone/>
                      </a:pPr>
                      <a:r>
                        <a:rPr lang="en" sz="1600" b="1">
                          <a:solidFill>
                            <a:schemeClr val="dk2"/>
                          </a:solidFill>
                          <a:latin typeface="Baloo 2"/>
                          <a:ea typeface="Baloo 2"/>
                          <a:cs typeface="Baloo 2"/>
                          <a:sym typeface="Baloo 2"/>
                        </a:rPr>
                        <a:t>4</a:t>
                      </a:r>
                      <a:endParaRPr sz="1600" b="1" i="0" u="none" strike="noStrike" cap="none">
                        <a:solidFill>
                          <a:schemeClr val="dk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31</a:t>
                      </a: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1533" name="Google Shape;1533;p70"/>
          <p:cNvSpPr txBox="1"/>
          <p:nvPr/>
        </p:nvSpPr>
        <p:spPr>
          <a:xfrm>
            <a:off x="4911800" y="2764575"/>
            <a:ext cx="2333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October 4th</a:t>
            </a:r>
            <a:endParaRPr sz="2200" b="1">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537;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language data</a:t>
            </a:r>
            <a:endParaRPr/>
          </a:p>
        </p:txBody>
      </p:sp>
      <p:sp>
        <p:nvSpPr>
          <p:cNvPr id="1547" name="Google Shape;1547;p71"/>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548" name="Google Shape;1548;p71"/>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49" name="Google Shape;1549;p71"/>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550" name="Google Shape;1550;p71"/>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51" name="Google Shape;1551;p71"/>
          <p:cNvSpPr txBox="1">
            <a:spLocks noGrp="1"/>
          </p:cNvSpPr>
          <p:nvPr>
            <p:ph type="title" idx="5"/>
          </p:nvPr>
        </p:nvSpPr>
        <p:spPr>
          <a:xfrm>
            <a:off x="779725"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52" name="Google Shape;1552;p71"/>
          <p:cNvSpPr txBox="1">
            <a:spLocks noGrp="1"/>
          </p:cNvSpPr>
          <p:nvPr>
            <p:ph type="title" idx="6"/>
          </p:nvPr>
        </p:nvSpPr>
        <p:spPr>
          <a:xfrm>
            <a:off x="347078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59%</a:t>
            </a:r>
            <a:endParaRPr/>
          </a:p>
        </p:txBody>
      </p:sp>
      <p:sp>
        <p:nvSpPr>
          <p:cNvPr id="1553" name="Google Shape;1553;p71"/>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54" name="Google Shape;1554;p71"/>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555" name="Google Shape;1555;p71"/>
          <p:cNvSpPr txBox="1">
            <a:spLocks noGrp="1"/>
          </p:cNvSpPr>
          <p:nvPr>
            <p:ph type="title" idx="9"/>
          </p:nvPr>
        </p:nvSpPr>
        <p:spPr>
          <a:xfrm>
            <a:off x="619372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83%</a:t>
            </a:r>
            <a:endParaRPr/>
          </a:p>
        </p:txBody>
      </p:sp>
      <p:sp>
        <p:nvSpPr>
          <p:cNvPr id="1556" name="Google Shape;1556;p71"/>
          <p:cNvSpPr/>
          <p:nvPr/>
        </p:nvSpPr>
        <p:spPr>
          <a:xfrm>
            <a:off x="1508575"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1362775" y="2067650"/>
            <a:ext cx="1001700" cy="1001700"/>
          </a:xfrm>
          <a:prstGeom prst="pie">
            <a:avLst>
              <a:gd name="adj1" fmla="val 16199683"/>
              <a:gd name="adj2" fmla="val 19735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420100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4055200" y="2067650"/>
            <a:ext cx="1001700" cy="1001700"/>
          </a:xfrm>
          <a:prstGeom prst="pie">
            <a:avLst>
              <a:gd name="adj1" fmla="val 16199683"/>
              <a:gd name="adj2" fmla="val 47569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692395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1"/>
          <p:cNvSpPr/>
          <p:nvPr/>
        </p:nvSpPr>
        <p:spPr>
          <a:xfrm>
            <a:off x="6778150" y="2067650"/>
            <a:ext cx="1001700" cy="1001700"/>
          </a:xfrm>
          <a:prstGeom prst="pie">
            <a:avLst>
              <a:gd name="adj1" fmla="val 16199683"/>
              <a:gd name="adj2" fmla="val 11705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conclusions</a:t>
            </a:r>
            <a:endParaRPr/>
          </a:p>
        </p:txBody>
      </p:sp>
      <p:sp>
        <p:nvSpPr>
          <p:cNvPr id="1578" name="Google Shape;1578;p72"/>
          <p:cNvSpPr txBox="1">
            <a:spLocks noGrp="1"/>
          </p:cNvSpPr>
          <p:nvPr>
            <p:ph type="subTitle" idx="1"/>
          </p:nvPr>
        </p:nvSpPr>
        <p:spPr>
          <a:xfrm>
            <a:off x="713225" y="12749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579" name="Google Shape;1579;p72"/>
          <p:cNvSpPr txBox="1">
            <a:spLocks noGrp="1"/>
          </p:cNvSpPr>
          <p:nvPr>
            <p:ph type="subTitle" idx="2"/>
          </p:nvPr>
        </p:nvSpPr>
        <p:spPr>
          <a:xfrm>
            <a:off x="713225" y="16706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a:p>
        </p:txBody>
      </p:sp>
      <p:sp>
        <p:nvSpPr>
          <p:cNvPr id="1580" name="Google Shape;1580;p72"/>
          <p:cNvSpPr txBox="1">
            <a:spLocks noGrp="1"/>
          </p:cNvSpPr>
          <p:nvPr>
            <p:ph type="subTitle" idx="3"/>
          </p:nvPr>
        </p:nvSpPr>
        <p:spPr>
          <a:xfrm>
            <a:off x="713225" y="216710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581" name="Google Shape;1581;p72"/>
          <p:cNvSpPr txBox="1">
            <a:spLocks noGrp="1"/>
          </p:cNvSpPr>
          <p:nvPr>
            <p:ph type="subTitle" idx="4"/>
          </p:nvPr>
        </p:nvSpPr>
        <p:spPr>
          <a:xfrm>
            <a:off x="713225" y="256277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1582" name="Google Shape;1582;p72"/>
          <p:cNvSpPr txBox="1">
            <a:spLocks noGrp="1"/>
          </p:cNvSpPr>
          <p:nvPr>
            <p:ph type="subTitle" idx="5"/>
          </p:nvPr>
        </p:nvSpPr>
        <p:spPr>
          <a:xfrm>
            <a:off x="713225" y="30592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83" name="Google Shape;1583;p72"/>
          <p:cNvSpPr txBox="1">
            <a:spLocks noGrp="1"/>
          </p:cNvSpPr>
          <p:nvPr>
            <p:ph type="subTitle" idx="6"/>
          </p:nvPr>
        </p:nvSpPr>
        <p:spPr>
          <a:xfrm>
            <a:off x="713225" y="34549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2"/>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2"/>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2682600" y="4247000"/>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2682600" y="4171375"/>
              <a:ext cx="1229775" cy="25"/>
            </a:xfrm>
            <a:custGeom>
              <a:avLst/>
              <a:gdLst/>
              <a:ahLst/>
              <a:cxnLst/>
              <a:rect l="l" t="t" r="r" b="b"/>
              <a:pathLst>
                <a:path w="49191" h="1" fill="none" extrusionOk="0">
                  <a:moveTo>
                    <a:pt x="1" y="1"/>
                  </a:moveTo>
                  <a:lnTo>
                    <a:pt x="49190" y="1"/>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2682600" y="4095775"/>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2"/>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2"/>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2"/>
            <p:cNvSpPr/>
            <p:nvPr/>
          </p:nvSpPr>
          <p:spPr>
            <a:xfrm>
              <a:off x="3425875" y="2537925"/>
              <a:ext cx="25" cy="25"/>
            </a:xfrm>
            <a:custGeom>
              <a:avLst/>
              <a:gdLst/>
              <a:ahLst/>
              <a:cxnLst/>
              <a:rect l="l" t="t" r="r" b="b"/>
              <a:pathLst>
                <a:path w="1" h="1" extrusionOk="0">
                  <a:moveTo>
                    <a:pt x="0" y="0"/>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2"/>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2"/>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2"/>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2"/>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2"/>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2"/>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2"/>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2"/>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2"/>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2"/>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2"/>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a:p>
        </p:txBody>
      </p:sp>
      <p:sp>
        <p:nvSpPr>
          <p:cNvPr id="1627" name="Google Shape;1627;p73"/>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w="9525" cap="flat" cmpd="sng">
            <a:solidFill>
              <a:schemeClr val="dk1"/>
            </a:solidFill>
            <a:prstDash val="solid"/>
            <a:round/>
            <a:headEnd type="none" w="sm" len="sm"/>
            <a:tailEnd type="none" w="sm" len="sm"/>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a:p>
        </p:txBody>
      </p:sp>
      <p:sp>
        <p:nvSpPr>
          <p:cNvPr id="1646" name="Google Shape;1646;p74"/>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0" name="Google Shape;1650;p74"/>
          <p:cNvPicPr preferRelativeResize="0"/>
          <p:nvPr/>
        </p:nvPicPr>
        <p:blipFill rotWithShape="1">
          <a:blip r:embed="rId3">
            <a:alphaModFix/>
          </a:blip>
          <a:srcRect l="28582" t="1574" r="29549"/>
          <a:stretch/>
        </p:blipFill>
        <p:spPr>
          <a:xfrm>
            <a:off x="2060400" y="1411800"/>
            <a:ext cx="2028451" cy="2682250"/>
          </a:xfrm>
          <a:prstGeom prst="rect">
            <a:avLst/>
          </a:prstGeom>
          <a:noFill/>
          <a:ln w="9525" cap="flat" cmpd="sng">
            <a:solidFill>
              <a:schemeClr val="dk1"/>
            </a:solidFill>
            <a:prstDash val="solid"/>
            <a:round/>
            <a:headEnd type="none" w="sm" len="sm"/>
            <a:tailEnd type="none" w="sm" len="sm"/>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a:p>
        </p:txBody>
      </p:sp>
      <p:sp>
        <p:nvSpPr>
          <p:cNvPr id="1663" name="Google Shape;1663;p75"/>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9" name="Google Shape;1669;p75"/>
          <p:cNvPicPr preferRelativeResize="0"/>
          <p:nvPr/>
        </p:nvPicPr>
        <p:blipFill rotWithShape="1">
          <a:blip r:embed="rId3">
            <a:alphaModFix/>
          </a:blip>
          <a:srcRect l="31291" r="31712"/>
          <a:stretch/>
        </p:blipFill>
        <p:spPr>
          <a:xfrm>
            <a:off x="4653798" y="1755863"/>
            <a:ext cx="1400050" cy="2128575"/>
          </a:xfrm>
          <a:prstGeom prst="rect">
            <a:avLst/>
          </a:prstGeom>
          <a:noFill/>
          <a:ln w="9525" cap="flat" cmpd="sng">
            <a:solidFill>
              <a:schemeClr val="dk1"/>
            </a:solidFill>
            <a:prstDash val="solid"/>
            <a:round/>
            <a:headEnd type="none" w="sm" len="sm"/>
            <a:tailEnd type="none" w="sm" len="sm"/>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txBox="1">
            <a:spLocks noGrp="1"/>
          </p:cNvSpPr>
          <p:nvPr>
            <p:ph type="title"/>
          </p:nvPr>
        </p:nvSpPr>
        <p:spPr>
          <a:xfrm flipH="1">
            <a:off x="4412275" y="2257736"/>
            <a:ext cx="4018500"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Introduction</a:t>
            </a:r>
            <a:endParaRPr/>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01</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396;p45">
            <a:extLst>
              <a:ext uri="{FF2B5EF4-FFF2-40B4-BE49-F238E27FC236}">
                <a16:creationId xmlns:a16="http://schemas.microsoft.com/office/drawing/2014/main" id="{1C4E33E8-D286-1D7A-5952-060B48680E11}"/>
              </a:ext>
            </a:extLst>
          </p:cNvPr>
          <p:cNvSpPr txBox="1">
            <a:spLocks/>
          </p:cNvSpPr>
          <p:nvPr/>
        </p:nvSpPr>
        <p:spPr>
          <a:xfrm flipH="1">
            <a:off x="6525175" y="1017836"/>
            <a:ext cx="1905600" cy="12399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900"/>
              <a:buFont typeface="El Messiri"/>
              <a:buNone/>
              <a:defRPr sz="89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9pPr>
          </a:lstStyle>
          <a:p>
            <a:r>
              <a:rPr lang="en"/>
              <a:t>01</a:t>
            </a:r>
            <a:endParaRPr lang="en" dirty="0"/>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7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690" name="Google Shape;1690;p7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a:p>
          <a:p>
            <a:pPr marL="0" lvl="0" indent="0" algn="r" rtl="0">
              <a:spcBef>
                <a:spcPts val="0"/>
              </a:spcBef>
              <a:spcAft>
                <a:spcPts val="0"/>
              </a:spcAft>
              <a:buNone/>
            </a:pPr>
            <a:r>
              <a:rPr lang="en">
                <a:uFill>
                  <a:noFill/>
                </a:uFill>
                <a:hlinkClick r:id="rId3"/>
              </a:rPr>
              <a:t>addyouremail@freepik.com</a:t>
            </a:r>
            <a:r>
              <a:rPr lang="en"/>
              <a:t> </a:t>
            </a:r>
            <a:endParaRPr/>
          </a:p>
          <a:p>
            <a:pPr marL="0" lvl="0" indent="0" algn="r" rtl="0">
              <a:spcBef>
                <a:spcPts val="0"/>
              </a:spcBef>
              <a:spcAft>
                <a:spcPts val="0"/>
              </a:spcAft>
              <a:buClr>
                <a:schemeClr val="dk1"/>
              </a:buClr>
              <a:buSzPts val="1100"/>
              <a:buFont typeface="Arial"/>
              <a:buNone/>
            </a:pPr>
            <a:r>
              <a:rPr lang="en"/>
              <a:t>|+91 620 421 838 | yourcompany.com</a:t>
            </a:r>
            <a:endParaRPr/>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76"/>
          <p:cNvSpPr txBox="1"/>
          <p:nvPr/>
        </p:nvSpPr>
        <p:spPr>
          <a:xfrm>
            <a:off x="4741924" y="4174613"/>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avLst/>
              <a:gdLst/>
              <a:ahLst/>
              <a:cxnLst/>
              <a:rect l="l" t="t" r="r" b="b"/>
              <a:pathLst>
                <a:path w="18147" h="10701" extrusionOk="0">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6"/>
            <p:cNvSpPr/>
            <p:nvPr/>
          </p:nvSpPr>
          <p:spPr>
            <a:xfrm>
              <a:off x="2236912" y="3228493"/>
              <a:ext cx="606079" cy="371818"/>
            </a:xfrm>
            <a:custGeom>
              <a:avLst/>
              <a:gdLst/>
              <a:ahLst/>
              <a:cxnLst/>
              <a:rect l="l" t="t" r="r" b="b"/>
              <a:pathLst>
                <a:path w="16201" h="9939" extrusionOk="0">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6"/>
            <p:cNvSpPr/>
            <p:nvPr/>
          </p:nvSpPr>
          <p:spPr>
            <a:xfrm>
              <a:off x="2621225" y="3514380"/>
              <a:ext cx="321838" cy="233663"/>
            </a:xfrm>
            <a:custGeom>
              <a:avLst/>
              <a:gdLst/>
              <a:ahLst/>
              <a:cxnLst/>
              <a:rect l="l" t="t" r="r" b="b"/>
              <a:pathLst>
                <a:path w="8603" h="6246" extrusionOk="0">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6"/>
            <p:cNvSpPr/>
            <p:nvPr/>
          </p:nvSpPr>
          <p:spPr>
            <a:xfrm>
              <a:off x="2637161" y="3518645"/>
              <a:ext cx="290002" cy="211142"/>
            </a:xfrm>
            <a:custGeom>
              <a:avLst/>
              <a:gdLst/>
              <a:ahLst/>
              <a:cxnLst/>
              <a:rect l="l" t="t" r="r" b="b"/>
              <a:pathLst>
                <a:path w="7752" h="5644" extrusionOk="0">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6"/>
            <p:cNvSpPr/>
            <p:nvPr/>
          </p:nvSpPr>
          <p:spPr>
            <a:xfrm>
              <a:off x="2802027" y="2567758"/>
              <a:ext cx="233139" cy="584419"/>
            </a:xfrm>
            <a:custGeom>
              <a:avLst/>
              <a:gdLst/>
              <a:ahLst/>
              <a:cxnLst/>
              <a:rect l="l" t="t" r="r" b="b"/>
              <a:pathLst>
                <a:path w="6232" h="15622" extrusionOk="0">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6"/>
            <p:cNvSpPr/>
            <p:nvPr/>
          </p:nvSpPr>
          <p:spPr>
            <a:xfrm>
              <a:off x="2447268" y="3536565"/>
              <a:ext cx="145562" cy="127418"/>
            </a:xfrm>
            <a:custGeom>
              <a:avLst/>
              <a:gdLst/>
              <a:ahLst/>
              <a:cxnLst/>
              <a:rect l="l" t="t" r="r" b="b"/>
              <a:pathLst>
                <a:path w="3891" h="3406" extrusionOk="0">
                  <a:moveTo>
                    <a:pt x="1246" y="1"/>
                  </a:moveTo>
                  <a:lnTo>
                    <a:pt x="243" y="700"/>
                  </a:lnTo>
                  <a:cubicBezTo>
                    <a:pt x="0" y="2098"/>
                    <a:pt x="487" y="2980"/>
                    <a:pt x="1702" y="3405"/>
                  </a:cubicBezTo>
                  <a:lnTo>
                    <a:pt x="3891" y="2524"/>
                  </a:lnTo>
                  <a:lnTo>
                    <a:pt x="12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6"/>
            <p:cNvSpPr/>
            <p:nvPr/>
          </p:nvSpPr>
          <p:spPr>
            <a:xfrm>
              <a:off x="2487072" y="3233731"/>
              <a:ext cx="357078" cy="423406"/>
            </a:xfrm>
            <a:custGeom>
              <a:avLst/>
              <a:gdLst/>
              <a:ahLst/>
              <a:cxnLst/>
              <a:rect l="l" t="t" r="r" b="b"/>
              <a:pathLst>
                <a:path w="9545" h="11318" extrusionOk="0">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6"/>
            <p:cNvSpPr/>
            <p:nvPr/>
          </p:nvSpPr>
          <p:spPr>
            <a:xfrm>
              <a:off x="2881636" y="2556385"/>
              <a:ext cx="590180" cy="852873"/>
            </a:xfrm>
            <a:custGeom>
              <a:avLst/>
              <a:gdLst/>
              <a:ahLst/>
              <a:cxnLst/>
              <a:rect l="l" t="t" r="r" b="b"/>
              <a:pathLst>
                <a:path w="15776" h="22798" extrusionOk="0">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6"/>
            <p:cNvSpPr/>
            <p:nvPr/>
          </p:nvSpPr>
          <p:spPr>
            <a:xfrm>
              <a:off x="2409746" y="3215923"/>
              <a:ext cx="573121" cy="180129"/>
            </a:xfrm>
            <a:custGeom>
              <a:avLst/>
              <a:gdLst/>
              <a:ahLst/>
              <a:cxnLst/>
              <a:rect l="l" t="t" r="r" b="b"/>
              <a:pathLst>
                <a:path w="15320" h="4815" extrusionOk="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6"/>
            <p:cNvSpPr/>
            <p:nvPr/>
          </p:nvSpPr>
          <p:spPr>
            <a:xfrm>
              <a:off x="2555271" y="3180234"/>
              <a:ext cx="427596" cy="179007"/>
            </a:xfrm>
            <a:custGeom>
              <a:avLst/>
              <a:gdLst/>
              <a:ahLst/>
              <a:cxnLst/>
              <a:rect l="l" t="t" r="r" b="b"/>
              <a:pathLst>
                <a:path w="11430" h="4785" extrusionOk="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6"/>
            <p:cNvSpPr/>
            <p:nvPr/>
          </p:nvSpPr>
          <p:spPr>
            <a:xfrm>
              <a:off x="2259059" y="2867150"/>
              <a:ext cx="414503" cy="498900"/>
            </a:xfrm>
            <a:custGeom>
              <a:avLst/>
              <a:gdLst/>
              <a:ahLst/>
              <a:cxnLst/>
              <a:rect l="l" t="t" r="r" b="b"/>
              <a:pathLst>
                <a:path w="11080" h="13336" extrusionOk="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6"/>
            <p:cNvSpPr/>
            <p:nvPr/>
          </p:nvSpPr>
          <p:spPr>
            <a:xfrm>
              <a:off x="2264184" y="2886154"/>
              <a:ext cx="380983" cy="479895"/>
            </a:xfrm>
            <a:custGeom>
              <a:avLst/>
              <a:gdLst/>
              <a:ahLst/>
              <a:cxnLst/>
              <a:rect l="l" t="t" r="r" b="b"/>
              <a:pathLst>
                <a:path w="10184" h="12828" extrusionOk="0">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6"/>
            <p:cNvSpPr/>
            <p:nvPr/>
          </p:nvSpPr>
          <p:spPr>
            <a:xfrm>
              <a:off x="3082902" y="2038668"/>
              <a:ext cx="295651" cy="527556"/>
            </a:xfrm>
            <a:custGeom>
              <a:avLst/>
              <a:gdLst/>
              <a:ahLst/>
              <a:cxnLst/>
              <a:rect l="l" t="t" r="r" b="b"/>
              <a:pathLst>
                <a:path w="7903" h="14102" extrusionOk="0">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6"/>
            <p:cNvSpPr/>
            <p:nvPr/>
          </p:nvSpPr>
          <p:spPr>
            <a:xfrm>
              <a:off x="3082902" y="2119773"/>
              <a:ext cx="171749" cy="105870"/>
            </a:xfrm>
            <a:custGeom>
              <a:avLst/>
              <a:gdLst/>
              <a:ahLst/>
              <a:cxnLst/>
              <a:rect l="l" t="t" r="r" b="b"/>
              <a:pathLst>
                <a:path w="4591" h="2830" extrusionOk="0">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6"/>
            <p:cNvSpPr/>
            <p:nvPr/>
          </p:nvSpPr>
          <p:spPr>
            <a:xfrm>
              <a:off x="2899817" y="2137019"/>
              <a:ext cx="376419" cy="385809"/>
            </a:xfrm>
            <a:custGeom>
              <a:avLst/>
              <a:gdLst/>
              <a:ahLst/>
              <a:cxnLst/>
              <a:rect l="l" t="t" r="r" b="b"/>
              <a:pathLst>
                <a:path w="10062" h="10313" extrusionOk="0">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6"/>
            <p:cNvSpPr/>
            <p:nvPr/>
          </p:nvSpPr>
          <p:spPr>
            <a:xfrm>
              <a:off x="3053348" y="2429042"/>
              <a:ext cx="275188" cy="278630"/>
            </a:xfrm>
            <a:custGeom>
              <a:avLst/>
              <a:gdLst/>
              <a:ahLst/>
              <a:cxnLst/>
              <a:rect l="l" t="t" r="r" b="b"/>
              <a:pathLst>
                <a:path w="7356" h="7448" extrusionOk="0">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6"/>
            <p:cNvSpPr/>
            <p:nvPr/>
          </p:nvSpPr>
          <p:spPr>
            <a:xfrm>
              <a:off x="2939621" y="2255908"/>
              <a:ext cx="287720" cy="311625"/>
            </a:xfrm>
            <a:custGeom>
              <a:avLst/>
              <a:gdLst/>
              <a:ahLst/>
              <a:cxnLst/>
              <a:rect l="l" t="t" r="r" b="b"/>
              <a:pathLst>
                <a:path w="7691" h="8330" extrusionOk="0">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6"/>
            <p:cNvSpPr/>
            <p:nvPr/>
          </p:nvSpPr>
          <p:spPr>
            <a:xfrm>
              <a:off x="2656502" y="3235302"/>
              <a:ext cx="761892" cy="457674"/>
            </a:xfrm>
            <a:custGeom>
              <a:avLst/>
              <a:gdLst/>
              <a:ahLst/>
              <a:cxnLst/>
              <a:rect l="l" t="t" r="r" b="b"/>
              <a:pathLst>
                <a:path w="20366" h="12234" extrusionOk="0">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6"/>
            <p:cNvSpPr/>
            <p:nvPr/>
          </p:nvSpPr>
          <p:spPr>
            <a:xfrm>
              <a:off x="2195948" y="3553399"/>
              <a:ext cx="315030" cy="155064"/>
            </a:xfrm>
            <a:custGeom>
              <a:avLst/>
              <a:gdLst/>
              <a:ahLst/>
              <a:cxnLst/>
              <a:rect l="l" t="t" r="r" b="b"/>
              <a:pathLst>
                <a:path w="8421" h="4145" extrusionOk="0">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6"/>
            <p:cNvSpPr/>
            <p:nvPr/>
          </p:nvSpPr>
          <p:spPr>
            <a:xfrm>
              <a:off x="2664807" y="3059624"/>
              <a:ext cx="298719" cy="158544"/>
            </a:xfrm>
            <a:custGeom>
              <a:avLst/>
              <a:gdLst/>
              <a:ahLst/>
              <a:cxnLst/>
              <a:rect l="l" t="t" r="r" b="b"/>
              <a:pathLst>
                <a:path w="7985" h="4238" extrusionOk="0">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6"/>
            <p:cNvSpPr/>
            <p:nvPr/>
          </p:nvSpPr>
          <p:spPr>
            <a:xfrm>
              <a:off x="2717892" y="2606402"/>
              <a:ext cx="778951" cy="669564"/>
            </a:xfrm>
            <a:custGeom>
              <a:avLst/>
              <a:gdLst/>
              <a:ahLst/>
              <a:cxnLst/>
              <a:rect l="l" t="t" r="r" b="b"/>
              <a:pathLst>
                <a:path w="20822" h="17898" extrusionOk="0">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6"/>
            <p:cNvSpPr/>
            <p:nvPr/>
          </p:nvSpPr>
          <p:spPr>
            <a:xfrm>
              <a:off x="2717892" y="3104442"/>
              <a:ext cx="512854" cy="149041"/>
            </a:xfrm>
            <a:custGeom>
              <a:avLst/>
              <a:gdLst/>
              <a:ahLst/>
              <a:cxnLst/>
              <a:rect l="l" t="t" r="r" b="b"/>
              <a:pathLst>
                <a:path w="13709" h="3984" extrusionOk="0">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6"/>
            <p:cNvSpPr/>
            <p:nvPr/>
          </p:nvSpPr>
          <p:spPr>
            <a:xfrm>
              <a:off x="1302244" y="3323926"/>
              <a:ext cx="659576" cy="266135"/>
            </a:xfrm>
            <a:custGeom>
              <a:avLst/>
              <a:gdLst/>
              <a:ahLst/>
              <a:cxnLst/>
              <a:rect l="l" t="t" r="r" b="b"/>
              <a:pathLst>
                <a:path w="17631" h="7114" extrusionOk="0">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6"/>
            <p:cNvSpPr/>
            <p:nvPr/>
          </p:nvSpPr>
          <p:spPr>
            <a:xfrm>
              <a:off x="1154437" y="2618374"/>
              <a:ext cx="582212" cy="681722"/>
            </a:xfrm>
            <a:custGeom>
              <a:avLst/>
              <a:gdLst/>
              <a:ahLst/>
              <a:cxnLst/>
              <a:rect l="l" t="t" r="r" b="b"/>
              <a:pathLst>
                <a:path w="15563" h="18223" extrusionOk="0">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6"/>
            <p:cNvSpPr/>
            <p:nvPr/>
          </p:nvSpPr>
          <p:spPr>
            <a:xfrm>
              <a:off x="1051073" y="2614969"/>
              <a:ext cx="281922" cy="389027"/>
            </a:xfrm>
            <a:custGeom>
              <a:avLst/>
              <a:gdLst/>
              <a:ahLst/>
              <a:cxnLst/>
              <a:rect l="l" t="t" r="r" b="b"/>
              <a:pathLst>
                <a:path w="7536" h="10399" extrusionOk="0">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6"/>
            <p:cNvSpPr/>
            <p:nvPr/>
          </p:nvSpPr>
          <p:spPr>
            <a:xfrm>
              <a:off x="713223" y="2538204"/>
              <a:ext cx="645921" cy="973820"/>
            </a:xfrm>
            <a:custGeom>
              <a:avLst/>
              <a:gdLst/>
              <a:ahLst/>
              <a:cxnLst/>
              <a:rect l="l" t="t" r="r" b="b"/>
              <a:pathLst>
                <a:path w="17266" h="26031" extrusionOk="0">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6"/>
            <p:cNvSpPr/>
            <p:nvPr/>
          </p:nvSpPr>
          <p:spPr>
            <a:xfrm>
              <a:off x="1583118" y="3243195"/>
              <a:ext cx="250198" cy="107067"/>
            </a:xfrm>
            <a:custGeom>
              <a:avLst/>
              <a:gdLst/>
              <a:ahLst/>
              <a:cxnLst/>
              <a:rect l="l" t="t" r="r" b="b"/>
              <a:pathLst>
                <a:path w="6688" h="2862" extrusionOk="0">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6"/>
            <p:cNvSpPr/>
            <p:nvPr/>
          </p:nvSpPr>
          <p:spPr>
            <a:xfrm>
              <a:off x="1688876" y="2944140"/>
              <a:ext cx="578808" cy="446713"/>
            </a:xfrm>
            <a:custGeom>
              <a:avLst/>
              <a:gdLst/>
              <a:ahLst/>
              <a:cxnLst/>
              <a:rect l="l" t="t" r="r" b="b"/>
              <a:pathLst>
                <a:path w="15472" h="11941" extrusionOk="0">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6"/>
            <p:cNvSpPr/>
            <p:nvPr/>
          </p:nvSpPr>
          <p:spPr>
            <a:xfrm>
              <a:off x="1553564" y="2942830"/>
              <a:ext cx="426437" cy="406871"/>
            </a:xfrm>
            <a:custGeom>
              <a:avLst/>
              <a:gdLst/>
              <a:ahLst/>
              <a:cxnLst/>
              <a:rect l="l" t="t" r="r" b="b"/>
              <a:pathLst>
                <a:path w="11399" h="10876" extrusionOk="0">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6"/>
            <p:cNvSpPr/>
            <p:nvPr/>
          </p:nvSpPr>
          <p:spPr>
            <a:xfrm>
              <a:off x="757591" y="2996102"/>
              <a:ext cx="224946" cy="87053"/>
            </a:xfrm>
            <a:custGeom>
              <a:avLst/>
              <a:gdLst/>
              <a:ahLst/>
              <a:cxnLst/>
              <a:rect l="l" t="t" r="r" b="b"/>
              <a:pathLst>
                <a:path w="6013" h="2327" extrusionOk="0">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6"/>
            <p:cNvSpPr/>
            <p:nvPr/>
          </p:nvSpPr>
          <p:spPr>
            <a:xfrm>
              <a:off x="786023" y="2989630"/>
              <a:ext cx="857400" cy="315965"/>
            </a:xfrm>
            <a:custGeom>
              <a:avLst/>
              <a:gdLst/>
              <a:ahLst/>
              <a:cxnLst/>
              <a:rect l="l" t="t" r="r" b="b"/>
              <a:pathLst>
                <a:path w="22919" h="8446" extrusionOk="0">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6"/>
            <p:cNvSpPr/>
            <p:nvPr/>
          </p:nvSpPr>
          <p:spPr>
            <a:xfrm>
              <a:off x="748501" y="2627427"/>
              <a:ext cx="239948" cy="452324"/>
            </a:xfrm>
            <a:custGeom>
              <a:avLst/>
              <a:gdLst/>
              <a:ahLst/>
              <a:cxnLst/>
              <a:rect l="l" t="t" r="r" b="b"/>
              <a:pathLst>
                <a:path w="6414" h="12091" extrusionOk="0">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6"/>
            <p:cNvSpPr/>
            <p:nvPr/>
          </p:nvSpPr>
          <p:spPr>
            <a:xfrm>
              <a:off x="1759356" y="3568363"/>
              <a:ext cx="274103" cy="155177"/>
            </a:xfrm>
            <a:custGeom>
              <a:avLst/>
              <a:gdLst/>
              <a:ahLst/>
              <a:cxnLst/>
              <a:rect l="l" t="t" r="r" b="b"/>
              <a:pathLst>
                <a:path w="7327" h="4148" extrusionOk="0">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6"/>
            <p:cNvSpPr/>
            <p:nvPr/>
          </p:nvSpPr>
          <p:spPr>
            <a:xfrm>
              <a:off x="806486" y="3177167"/>
              <a:ext cx="1033638" cy="523179"/>
            </a:xfrm>
            <a:custGeom>
              <a:avLst/>
              <a:gdLst/>
              <a:ahLst/>
              <a:cxnLst/>
              <a:rect l="l" t="t" r="r" b="b"/>
              <a:pathLst>
                <a:path w="27630" h="13985" extrusionOk="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6"/>
            <p:cNvSpPr/>
            <p:nvPr/>
          </p:nvSpPr>
          <p:spPr>
            <a:xfrm>
              <a:off x="1252227" y="3525304"/>
              <a:ext cx="335493" cy="208037"/>
            </a:xfrm>
            <a:custGeom>
              <a:avLst/>
              <a:gdLst/>
              <a:ahLst/>
              <a:cxnLst/>
              <a:rect l="l" t="t" r="r" b="b"/>
              <a:pathLst>
                <a:path w="8968" h="5561" extrusionOk="0">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6"/>
            <p:cNvSpPr/>
            <p:nvPr/>
          </p:nvSpPr>
          <p:spPr>
            <a:xfrm>
              <a:off x="1244258" y="3570308"/>
              <a:ext cx="313870" cy="169205"/>
            </a:xfrm>
            <a:custGeom>
              <a:avLst/>
              <a:gdLst/>
              <a:ahLst/>
              <a:cxnLst/>
              <a:rect l="l" t="t" r="r" b="b"/>
              <a:pathLst>
                <a:path w="8390" h="4523" extrusionOk="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6"/>
            <p:cNvSpPr/>
            <p:nvPr/>
          </p:nvSpPr>
          <p:spPr>
            <a:xfrm>
              <a:off x="1045274" y="2127928"/>
              <a:ext cx="448060" cy="340955"/>
            </a:xfrm>
            <a:custGeom>
              <a:avLst/>
              <a:gdLst/>
              <a:ahLst/>
              <a:cxnLst/>
              <a:rect l="l" t="t" r="r" b="b"/>
              <a:pathLst>
                <a:path w="11977" h="9114" extrusionOk="0">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6"/>
            <p:cNvSpPr/>
            <p:nvPr/>
          </p:nvSpPr>
          <p:spPr>
            <a:xfrm>
              <a:off x="1013438" y="2417669"/>
              <a:ext cx="259289" cy="302273"/>
            </a:xfrm>
            <a:custGeom>
              <a:avLst/>
              <a:gdLst/>
              <a:ahLst/>
              <a:cxnLst/>
              <a:rect l="l" t="t" r="r" b="b"/>
              <a:pathLst>
                <a:path w="6931" h="8080" extrusionOk="0">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6"/>
            <p:cNvSpPr/>
            <p:nvPr/>
          </p:nvSpPr>
          <p:spPr>
            <a:xfrm>
              <a:off x="1082797" y="2264176"/>
              <a:ext cx="304779" cy="339571"/>
            </a:xfrm>
            <a:custGeom>
              <a:avLst/>
              <a:gdLst/>
              <a:ahLst/>
              <a:cxnLst/>
              <a:rect l="l" t="t" r="r" b="b"/>
              <a:pathLst>
                <a:path w="8147" h="9077" extrusionOk="0">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2590575" y="2829150"/>
              <a:ext cx="2525" cy="25"/>
            </a:xfrm>
            <a:custGeom>
              <a:avLst/>
              <a:gdLst/>
              <a:ahLst/>
              <a:cxnLst/>
              <a:rect l="l" t="t" r="r" b="b"/>
              <a:pathLst>
                <a:path w="101" h="1" extrusionOk="0">
                  <a:moveTo>
                    <a:pt x="100" y="1"/>
                  </a:moveTo>
                  <a:lnTo>
                    <a:pt x="0"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849" name="Google Shape;1849;p78"/>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People analyzing growth charts illustrated</a:t>
            </a:r>
            <a:endParaRPr sz="1500"/>
          </a:p>
          <a:p>
            <a:pPr marL="457200" lvl="0" indent="-323850" algn="l" rtl="0">
              <a:spcBef>
                <a:spcPts val="0"/>
              </a:spcBef>
              <a:spcAft>
                <a:spcPts val="0"/>
              </a:spcAft>
              <a:buSzPts val="1500"/>
              <a:buChar char="●"/>
            </a:pPr>
            <a:r>
              <a:rPr lang="en" sz="1500">
                <a:solidFill>
                  <a:schemeClr val="hlink"/>
                </a:solidFill>
                <a:uFill>
                  <a:noFill/>
                </a:uFill>
                <a:hlinkClick r:id="rId4"/>
              </a:rPr>
              <a:t>Online courses tutorials</a:t>
            </a:r>
            <a:endParaRPr sz="1500"/>
          </a:p>
          <a:p>
            <a:pPr marL="0" lvl="0" indent="0" algn="l" rtl="0">
              <a:spcBef>
                <a:spcPts val="1200"/>
              </a:spcBef>
              <a:spcAft>
                <a:spcPts val="0"/>
              </a:spcAft>
              <a:buNone/>
            </a:pPr>
            <a:r>
              <a:rPr lang="en" sz="2200" b="1">
                <a:latin typeface="El Messiri"/>
                <a:ea typeface="El Messiri"/>
                <a:cs typeface="El Messiri"/>
                <a:sym typeface="El Messiri"/>
              </a:rPr>
              <a:t>Photos: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5"/>
              </a:rPr>
              <a:t>College girls studying together</a:t>
            </a:r>
            <a:endParaRPr sz="1500"/>
          </a:p>
          <a:p>
            <a:pPr marL="457200" lvl="0" indent="-323850" algn="l" rtl="0">
              <a:spcBef>
                <a:spcPts val="0"/>
              </a:spcBef>
              <a:spcAft>
                <a:spcPts val="0"/>
              </a:spcAft>
              <a:buSzPts val="1500"/>
              <a:buChar char="●"/>
            </a:pPr>
            <a:r>
              <a:rPr lang="en" sz="1500">
                <a:solidFill>
                  <a:schemeClr val="hlink"/>
                </a:solidFill>
                <a:uFill>
                  <a:noFill/>
                </a:uFill>
                <a:hlinkClick r:id="rId6"/>
              </a:rPr>
              <a:t>Close up hand taking notes</a:t>
            </a:r>
            <a:endParaRPr sz="1500"/>
          </a:p>
          <a:p>
            <a:pPr marL="457200" lvl="0" indent="-323850" algn="l" rtl="0">
              <a:spcBef>
                <a:spcPts val="0"/>
              </a:spcBef>
              <a:spcAft>
                <a:spcPts val="0"/>
              </a:spcAft>
              <a:buSzPts val="1500"/>
              <a:buChar char="●"/>
            </a:pPr>
            <a:r>
              <a:rPr lang="en" sz="1500">
                <a:solidFill>
                  <a:schemeClr val="hlink"/>
                </a:solidFill>
                <a:uFill>
                  <a:noFill/>
                </a:uFill>
                <a:hlinkClick r:id="rId7"/>
              </a:rPr>
              <a:t>Female student learning english online</a:t>
            </a:r>
            <a:endParaRPr sz="1500"/>
          </a:p>
          <a:p>
            <a:pPr marL="457200" lvl="0" indent="-323850" algn="l" rtl="0">
              <a:spcBef>
                <a:spcPts val="0"/>
              </a:spcBef>
              <a:spcAft>
                <a:spcPts val="0"/>
              </a:spcAft>
              <a:buSzPts val="1500"/>
              <a:buChar char="●"/>
            </a:pPr>
            <a:r>
              <a:rPr lang="en" sz="1500">
                <a:solidFill>
                  <a:schemeClr val="hlink"/>
                </a:solidFill>
                <a:uFill>
                  <a:noFill/>
                </a:uFill>
                <a:hlinkClick r:id="rId8"/>
              </a:rPr>
              <a:t>English teacher elements arrangement</a:t>
            </a:r>
            <a:endParaRPr sz="1500"/>
          </a:p>
          <a:p>
            <a:pPr marL="457200" lvl="0" indent="-323850" algn="l" rtl="0">
              <a:spcBef>
                <a:spcPts val="0"/>
              </a:spcBef>
              <a:spcAft>
                <a:spcPts val="0"/>
              </a:spcAft>
              <a:buSzPts val="1500"/>
              <a:buChar char="●"/>
            </a:pPr>
            <a:r>
              <a:rPr lang="en" sz="1500">
                <a:solidFill>
                  <a:schemeClr val="hlink"/>
                </a:solidFill>
                <a:uFill>
                  <a:noFill/>
                </a:uFill>
                <a:hlinkClick r:id="rId9"/>
              </a:rPr>
              <a:t>Content black man posing with laptop</a:t>
            </a:r>
            <a:endParaRPr sz="1500"/>
          </a:p>
          <a:p>
            <a:pPr marL="457200" lvl="0" indent="-323850" algn="l" rtl="0">
              <a:spcBef>
                <a:spcPts val="0"/>
              </a:spcBef>
              <a:spcAft>
                <a:spcPts val="0"/>
              </a:spcAft>
              <a:buSzPts val="1500"/>
              <a:buChar char="●"/>
            </a:pPr>
            <a:r>
              <a:rPr lang="en" sz="1500">
                <a:solidFill>
                  <a:schemeClr val="hlink"/>
                </a:solidFill>
                <a:uFill>
                  <a:noFill/>
                </a:uFill>
                <a:hlinkClick r:id="rId10"/>
              </a:rPr>
              <a:t>Close up girl learning online</a:t>
            </a:r>
            <a:endParaRPr sz="150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Resources</a:t>
            </a:r>
            <a:endParaRPr b="1" dirty="0"/>
          </a:p>
        </p:txBody>
      </p:sp>
      <p:sp>
        <p:nvSpPr>
          <p:cNvPr id="1863" name="Google Shape;1863;p79"/>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3"/>
              </a:rPr>
              <a:t>Friends work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4"/>
              </a:rPr>
              <a:t>Organic flat online shopping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5"/>
              </a:rPr>
              <a:t>People their workspace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6"/>
              </a:rPr>
              <a:t>Flat hand drawn people working same room</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7"/>
              </a:rPr>
              <a:t>Two people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8"/>
              </a:rPr>
              <a:t>Organic flat web design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9"/>
              </a:rPr>
              <a:t>Flat linear online learning homepage</a:t>
            </a:r>
            <a:endParaRPr sz="1500" dirty="0"/>
          </a:p>
          <a:p>
            <a:pPr marL="457200" lvl="0" indent="-323850" algn="l" rtl="0">
              <a:spcBef>
                <a:spcPts val="0"/>
              </a:spcBef>
              <a:spcAft>
                <a:spcPts val="0"/>
              </a:spcAft>
              <a:buSzPts val="1500"/>
              <a:buChar char="●"/>
            </a:pPr>
            <a:r>
              <a:rPr lang="en" sz="1500" dirty="0">
                <a:uFill>
                  <a:noFill/>
                </a:uFill>
                <a:hlinkClick r:id="rId10"/>
              </a:rPr>
              <a:t>Organic flat contact us illustration</a:t>
            </a:r>
            <a:endParaRPr sz="1500" dirty="0"/>
          </a:p>
          <a:p>
            <a:pPr marL="457200" lvl="0" indent="-323850" algn="l" rtl="0">
              <a:spcBef>
                <a:spcPts val="0"/>
              </a:spcBef>
              <a:spcAft>
                <a:spcPts val="0"/>
              </a:spcAft>
              <a:buSzPts val="1500"/>
              <a:buChar char="●"/>
            </a:pPr>
            <a:r>
              <a:rPr lang="en" sz="1500" dirty="0">
                <a:uFill>
                  <a:noFill/>
                </a:uFill>
                <a:hlinkClick r:id="rId11"/>
              </a:rPr>
              <a:t>Drawn time management landing page</a:t>
            </a:r>
            <a:endParaRPr sz="1400" dirty="0"/>
          </a:p>
        </p:txBody>
      </p:sp>
      <p:sp>
        <p:nvSpPr>
          <p:cNvPr id="1864" name="Google Shape;1864;p79"/>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solidFill>
                  <a:schemeClr val="hlink"/>
                </a:solidFill>
                <a:uFill>
                  <a:noFill/>
                </a:uFill>
                <a:hlinkClick r:id="rId12"/>
              </a:rPr>
              <a:t>Hand drawn online learning homepage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3"/>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4"/>
              </a:rPr>
              <a:t>Online tutorials</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5"/>
              </a:rPr>
              <a:t>Webinar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6"/>
              </a:rPr>
              <a:t>Online learning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7"/>
              </a:rPr>
              <a:t>Webinar page</a:t>
            </a:r>
            <a:endParaRPr sz="1500" dirty="0"/>
          </a:p>
          <a:p>
            <a:pPr marL="457200" lvl="0" indent="-323850" algn="l" rtl="0">
              <a:spcBef>
                <a:spcPts val="0"/>
              </a:spcBef>
              <a:spcAft>
                <a:spcPts val="0"/>
              </a:spcAft>
              <a:buSzPts val="1500"/>
              <a:buChar char="●"/>
            </a:pPr>
            <a:r>
              <a:rPr lang="en" sz="1500" dirty="0">
                <a:uFill>
                  <a:noFill/>
                </a:uFill>
                <a:hlinkClick r:id="rId18"/>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9"/>
              </a:rPr>
              <a:t>Webinar</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0"/>
              </a:rPr>
              <a:t>Online courses tutorials</a:t>
            </a:r>
            <a:endParaRPr sz="1500" dirty="0"/>
          </a:p>
          <a:p>
            <a:pPr marL="0" lvl="0" indent="0" algn="l" rtl="0">
              <a:spcBef>
                <a:spcPts val="1200"/>
              </a:spcBef>
              <a:spcAft>
                <a:spcPts val="0"/>
              </a:spcAft>
              <a:buClr>
                <a:schemeClr val="dk1"/>
              </a:buClr>
              <a:buSzPts val="1100"/>
              <a:buFont typeface="Arial"/>
              <a:buNone/>
            </a:pPr>
            <a:r>
              <a:rPr lang="en" sz="2200" b="1" dirty="0">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21"/>
              </a:rPr>
              <a:t>Crop woman pointing screen laptop</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2"/>
              </a:rPr>
              <a:t>Laptop</a:t>
            </a:r>
            <a:endParaRPr sz="15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dirty="0">
                <a:solidFill>
                  <a:srgbClr val="FFFFFF"/>
                </a:solidFill>
              </a:rPr>
              <a:t>In order to use this template, you must credit </a:t>
            </a:r>
            <a:r>
              <a:rPr lang="en" sz="1100" b="1" u="sng" dirty="0">
                <a:solidFill>
                  <a:srgbClr val="869FB2"/>
                </a:solidFill>
                <a:hlinkClick r:id="rId3">
                  <a:extLst>
                    <a:ext uri="{A12FA001-AC4F-418D-AE19-62706E023703}">
                      <ahyp:hlinkClr xmlns:ahyp="http://schemas.microsoft.com/office/drawing/2018/hyperlinkcolor" val="tx"/>
                    </a:ext>
                  </a:extLst>
                </a:hlinkClick>
              </a:rPr>
              <a:t>Slidesgo</a:t>
            </a:r>
            <a:r>
              <a:rPr lang="en" sz="1100" dirty="0">
                <a:solidFill>
                  <a:srgbClr val="435D74"/>
                </a:solidFill>
              </a:rPr>
              <a:t> </a:t>
            </a:r>
            <a:r>
              <a:rPr lang="en" sz="1100" dirty="0">
                <a:solidFill>
                  <a:srgbClr val="FFFFFF"/>
                </a:solidFill>
              </a:rPr>
              <a:t>by keeping the </a:t>
            </a:r>
            <a:r>
              <a:rPr lang="en" sz="1100" b="1" u="sng" dirty="0">
                <a:solidFill>
                  <a:schemeClr val="hlink"/>
                </a:solidFill>
                <a:hlinkClick r:id="rId4" action="ppaction://hlinksldjump"/>
              </a:rPr>
              <a:t>Thanks</a:t>
            </a:r>
            <a:r>
              <a:rPr lang="en" sz="1100" dirty="0">
                <a:solidFill>
                  <a:srgbClr val="869FB2"/>
                </a:solidFill>
              </a:rPr>
              <a:t> </a:t>
            </a:r>
            <a:r>
              <a:rPr lang="en" sz="1100" dirty="0">
                <a:solidFill>
                  <a:srgbClr val="FFFFFF"/>
                </a:solidFill>
              </a:rPr>
              <a:t>slide.</a:t>
            </a:r>
            <a:endParaRPr sz="11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Modify this template.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Use it for both personal and commercial projects.</a:t>
            </a:r>
            <a:endParaRPr sz="10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not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Sublicense, sell or rent any of Slidesgo Content (or a modified version of Slidesgo Content).</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Distribute Slidesgo Content unless it has been expressly authorized by Slidesgo.</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Include Slidesgo Content in an online or offline database or file.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Offer Slidesgo templates (or modified versions of Slidesgo templates) for download.</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Acquire the copyright of Slidesgo Content.</a:t>
            </a:r>
            <a:endParaRPr sz="1000" dirty="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Instructions for use</a:t>
            </a:r>
            <a:endParaRPr sz="2400" dirty="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dirty="0">
                <a:solidFill>
                  <a:srgbClr val="FFFFFF"/>
                </a:solidFill>
              </a:rPr>
              <a:t>For more information about editing slides, please </a:t>
            </a:r>
            <a:r>
              <a:rPr lang="en" sz="900" dirty="0">
                <a:solidFill>
                  <a:srgbClr val="FFFFFF"/>
                </a:solidFill>
              </a:rPr>
              <a:t>read </a:t>
            </a:r>
            <a:r>
              <a:rPr lang="en" sz="1000" dirty="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dirty="0">
                <a:solidFill>
                  <a:srgbClr val="869FB2"/>
                </a:solidFill>
                <a:hlinkClick r:id="rId5">
                  <a:extLst>
                    <a:ext uri="{A12FA001-AC4F-418D-AE19-62706E023703}">
                      <ahyp:hlinkClr xmlns:ahyp="http://schemas.microsoft.com/office/drawing/2018/hyperlinkcolor" val="tx"/>
                    </a:ext>
                  </a:extLst>
                </a:hlinkClick>
              </a:rPr>
              <a:t>https://slidesgo.com/faqs</a:t>
            </a:r>
            <a:r>
              <a:rPr lang="en" sz="1200" dirty="0">
                <a:solidFill>
                  <a:srgbClr val="FFFFFF"/>
                </a:solidFill>
              </a:rPr>
              <a:t> </a:t>
            </a:r>
            <a:r>
              <a:rPr lang="en" sz="1000" dirty="0">
                <a:solidFill>
                  <a:srgbClr val="FFFFFF"/>
                </a:solidFill>
              </a:rPr>
              <a:t>and</a:t>
            </a:r>
            <a:r>
              <a:rPr lang="en" sz="1200" dirty="0">
                <a:solidFill>
                  <a:srgbClr val="FFFFFF"/>
                </a:solidFill>
              </a:rPr>
              <a:t> </a:t>
            </a:r>
            <a:r>
              <a:rPr lang="en" sz="1000" u="sng" dirty="0">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rgbClr val="EFEFEF"/>
                </a:solidFill>
              </a:rPr>
              <a:t>El Messiri</a:t>
            </a:r>
            <a:endParaRPr sz="1100" b="1" dirty="0">
              <a:solidFill>
                <a:srgbClr val="EFEFE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3">
                  <a:extLst>
                    <a:ext uri="{A12FA001-AC4F-418D-AE19-62706E023703}">
                      <ahyp:hlinkClr xmlns:ahyp="http://schemas.microsoft.com/office/drawing/2018/hyperlinkcolor" val="tx"/>
                    </a:ext>
                  </a:extLst>
                </a:hlinkClick>
              </a:rPr>
              <a:t>https://fonts.google.com/specimen/El+Messiri</a:t>
            </a:r>
            <a:r>
              <a:rPr lang="en" sz="1100" dirty="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endParaRPr sz="800" dirty="0">
              <a:solidFill>
                <a:srgbClr val="435D74"/>
              </a:solidFill>
            </a:endParaRPr>
          </a:p>
          <a:p>
            <a:pPr marL="0" lvl="0" indent="0" algn="ctr" rtl="0">
              <a:lnSpc>
                <a:spcPct val="115000"/>
              </a:lnSpc>
              <a:spcBef>
                <a:spcPts val="0"/>
              </a:spcBef>
              <a:spcAft>
                <a:spcPts val="0"/>
              </a:spcAft>
              <a:buNone/>
            </a:pPr>
            <a:r>
              <a:rPr lang="en" sz="1100" b="1" dirty="0">
                <a:solidFill>
                  <a:srgbClr val="FFFFFF"/>
                </a:solidFill>
              </a:rPr>
              <a:t>Baloo 2</a:t>
            </a:r>
            <a:endParaRPr sz="1100" b="1" dirty="0">
              <a:solidFill>
                <a:srgbClr val="FFFFF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4">
                  <a:extLst>
                    <a:ext uri="{A12FA001-AC4F-418D-AE19-62706E023703}">
                      <ahyp:hlinkClr xmlns:ahyp="http://schemas.microsoft.com/office/drawing/2018/hyperlinkcolor" val="tx"/>
                    </a:ext>
                  </a:extLst>
                </a:hlinkClick>
              </a:rPr>
              <a:t>https://fonts.google.com/specimen/Baloo+2</a:t>
            </a:r>
            <a:r>
              <a:rPr lang="en" sz="1100" dirty="0">
                <a:solidFill>
                  <a:srgbClr val="FFFFFF"/>
                </a:solidFill>
              </a:rPr>
              <a:t>)</a:t>
            </a:r>
            <a:endParaRPr sz="1100" dirty="0">
              <a:solidFill>
                <a:srgbClr val="FFFFFF"/>
              </a:solidFill>
            </a:endParaRPr>
          </a:p>
        </p:txBody>
      </p:sp>
      <p:sp>
        <p:nvSpPr>
          <p:cNvPr id="1885" name="Google Shape;1885;p82"/>
          <p:cNvSpPr/>
          <p:nvPr/>
        </p:nvSpPr>
        <p:spPr>
          <a:xfrm>
            <a:off x="2052650" y="3369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2"/>
          <p:cNvSpPr/>
          <p:nvPr/>
        </p:nvSpPr>
        <p:spPr>
          <a:xfrm>
            <a:off x="3114470" y="3369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2"/>
          <p:cNvSpPr/>
          <p:nvPr/>
        </p:nvSpPr>
        <p:spPr>
          <a:xfrm>
            <a:off x="4176289" y="3369225"/>
            <a:ext cx="791400" cy="754200"/>
          </a:xfrm>
          <a:prstGeom prst="roundRect">
            <a:avLst>
              <a:gd name="adj" fmla="val 16667"/>
            </a:avLst>
          </a:prstGeom>
          <a:solidFill>
            <a:srgbClr val="E5E1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2"/>
          <p:cNvSpPr txBox="1"/>
          <p:nvPr/>
        </p:nvSpPr>
        <p:spPr>
          <a:xfrm>
            <a:off x="20526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890" name="Google Shape;1890;p82"/>
          <p:cNvSpPr txBox="1"/>
          <p:nvPr/>
        </p:nvSpPr>
        <p:spPr>
          <a:xfrm>
            <a:off x="417630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#e5e1ee</a:t>
            </a:r>
            <a:endParaRPr sz="1000"/>
          </a:p>
        </p:txBody>
      </p:sp>
      <p:sp>
        <p:nvSpPr>
          <p:cNvPr id="1891" name="Google Shape;1891;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892" name="Google Shape;1892;p82"/>
          <p:cNvSpPr/>
          <p:nvPr/>
        </p:nvSpPr>
        <p:spPr>
          <a:xfrm>
            <a:off x="5238125" y="3369225"/>
            <a:ext cx="791400" cy="754200"/>
          </a:xfrm>
          <a:prstGeom prst="roundRect">
            <a:avLst>
              <a:gd name="adj" fmla="val 16667"/>
            </a:avLst>
          </a:prstGeom>
          <a:solidFill>
            <a:srgbClr val="5F5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2"/>
          <p:cNvSpPr txBox="1"/>
          <p:nvPr/>
        </p:nvSpPr>
        <p:spPr>
          <a:xfrm>
            <a:off x="523812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#5f5390</a:t>
            </a:r>
            <a:endParaRPr sz="1000">
              <a:solidFill>
                <a:srgbClr val="FFFFFF"/>
              </a:solidFill>
            </a:endParaRPr>
          </a:p>
        </p:txBody>
      </p:sp>
      <p:sp>
        <p:nvSpPr>
          <p:cNvPr id="1894" name="Google Shape;1894;p82"/>
          <p:cNvSpPr/>
          <p:nvPr/>
        </p:nvSpPr>
        <p:spPr>
          <a:xfrm>
            <a:off x="6299950" y="3369225"/>
            <a:ext cx="791400" cy="754200"/>
          </a:xfrm>
          <a:prstGeom prst="roundRect">
            <a:avLst>
              <a:gd name="adj" fmla="val 16667"/>
            </a:avLst>
          </a:prstGeom>
          <a:solidFill>
            <a:srgbClr val="FF59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2"/>
          <p:cNvSpPr txBox="1"/>
          <p:nvPr/>
        </p:nvSpPr>
        <p:spPr>
          <a:xfrm>
            <a:off x="62999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#ff5946</a:t>
            </a:r>
            <a:endParaRPr sz="1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901" name="Google Shape;1901;p8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03" name="Google Shape;1903;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04" name="Google Shape;1904;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05" name="Google Shape;1905;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06" name="Google Shape;1906;p8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10" name="Google Shape;1910;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6" name="Google Shape;1926;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57" name="Google Shape;1957;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1" name="Google Shape;2171;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7" name="Google Shape;2267;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25" name="Google Shape;2325;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5" name="Google Shape;2345;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46" name="Google Shape;2346;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3" name="Google Shape;2403;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0" name="Google Shape;2420;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0" name="Google Shape;2450;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2" name="Google Shape;2462;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7" name="Google Shape;2487;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7" name="Google Shape;2497;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3" name="Google Shape;2503;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4" name="Google Shape;4194;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4" name="Google Shape;4214;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22" name="Google Shape;4522;p8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25" name="Google Shape;4525;p8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8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0" name="Google Shape;4720;p8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8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8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0657A434-677A-5ED7-46DD-4EE0EC5989A2}"/>
              </a:ext>
            </a:extLst>
          </p:cNvPr>
          <p:cNvSpPr txBox="1"/>
          <p:nvPr/>
        </p:nvSpPr>
        <p:spPr>
          <a:xfrm>
            <a:off x="399495"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
        <p:nvSpPr>
          <p:cNvPr id="7" name="TextBox 6">
            <a:extLst>
              <a:ext uri="{FF2B5EF4-FFF2-40B4-BE49-F238E27FC236}">
                <a16:creationId xmlns:a16="http://schemas.microsoft.com/office/drawing/2014/main" id="{7330A094-3FDD-6327-467D-3FCBB3F3E5C7}"/>
              </a:ext>
            </a:extLst>
          </p:cNvPr>
          <p:cNvSpPr txBox="1"/>
          <p:nvPr/>
        </p:nvSpPr>
        <p:spPr>
          <a:xfrm>
            <a:off x="399494" y="909371"/>
            <a:ext cx="7128767" cy="523220"/>
          </a:xfrm>
          <a:prstGeom prst="rect">
            <a:avLst/>
          </a:prstGeom>
          <a:noFill/>
        </p:spPr>
        <p:txBody>
          <a:bodyPr wrap="square" rtlCol="0">
            <a:spAutoFit/>
          </a:bodyPr>
          <a:lstStyle/>
          <a:p>
            <a:pPr algn="just"/>
            <a:r>
              <a:rPr lang="en-US" dirty="0">
                <a:latin typeface="Baloo 2" pitchFamily="2" charset="0"/>
                <a:cs typeface="Baloo 2" pitchFamily="2" charset="0"/>
              </a:rPr>
              <a:t>Social media websites lately have been growing and expanding in the number of daily users. This helps people reach each other easily and more efficiently.</a:t>
            </a:r>
          </a:p>
        </p:txBody>
      </p:sp>
      <p:sp>
        <p:nvSpPr>
          <p:cNvPr id="8" name="TextBox 7">
            <a:extLst>
              <a:ext uri="{FF2B5EF4-FFF2-40B4-BE49-F238E27FC236}">
                <a16:creationId xmlns:a16="http://schemas.microsoft.com/office/drawing/2014/main" id="{ECC00463-F50C-EE34-9473-05E1C589C7B6}"/>
              </a:ext>
            </a:extLst>
          </p:cNvPr>
          <p:cNvSpPr txBox="1"/>
          <p:nvPr/>
        </p:nvSpPr>
        <p:spPr>
          <a:xfrm>
            <a:off x="399494" y="2487855"/>
            <a:ext cx="7128768" cy="523220"/>
          </a:xfrm>
          <a:prstGeom prst="rect">
            <a:avLst/>
          </a:prstGeom>
          <a:noFill/>
        </p:spPr>
        <p:txBody>
          <a:bodyPr wrap="square" rtlCol="0">
            <a:spAutoFit/>
          </a:bodyPr>
          <a:lstStyle/>
          <a:p>
            <a:pPr algn="just"/>
            <a:r>
              <a:rPr lang="en-US" dirty="0">
                <a:latin typeface="Baloo 2" pitchFamily="2" charset="0"/>
                <a:cs typeface="Baloo 2" pitchFamily="2" charset="0"/>
              </a:rPr>
              <a:t>In the scope of universities and academic facilities, students use public social media. Websites that are used by the public, which can sometimes be unsecured and unhelpful.</a:t>
            </a:r>
          </a:p>
        </p:txBody>
      </p:sp>
      <p:sp>
        <p:nvSpPr>
          <p:cNvPr id="9" name="TextBox 8">
            <a:extLst>
              <a:ext uri="{FF2B5EF4-FFF2-40B4-BE49-F238E27FC236}">
                <a16:creationId xmlns:a16="http://schemas.microsoft.com/office/drawing/2014/main" id="{BB07BA58-901F-4637-B9F8-FA32017394BB}"/>
              </a:ext>
            </a:extLst>
          </p:cNvPr>
          <p:cNvSpPr txBox="1"/>
          <p:nvPr/>
        </p:nvSpPr>
        <p:spPr>
          <a:xfrm>
            <a:off x="399494" y="1590891"/>
            <a:ext cx="7128767"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is a social media platform for students inside their universities that helps students communicate easily and has academic-focused functionalities to help students achieve their goals.</a:t>
            </a:r>
          </a:p>
        </p:txBody>
      </p:sp>
      <p:sp>
        <p:nvSpPr>
          <p:cNvPr id="10" name="TextBox 9">
            <a:extLst>
              <a:ext uri="{FF2B5EF4-FFF2-40B4-BE49-F238E27FC236}">
                <a16:creationId xmlns:a16="http://schemas.microsoft.com/office/drawing/2014/main" id="{E95B2967-B1CB-2333-DBDD-B429127B4411}"/>
              </a:ext>
            </a:extLst>
          </p:cNvPr>
          <p:cNvSpPr txBox="1"/>
          <p:nvPr/>
        </p:nvSpPr>
        <p:spPr>
          <a:xfrm>
            <a:off x="399495" y="3169375"/>
            <a:ext cx="7128766" cy="523220"/>
          </a:xfrm>
          <a:prstGeom prst="rect">
            <a:avLst/>
          </a:prstGeom>
          <a:noFill/>
        </p:spPr>
        <p:txBody>
          <a:bodyPr wrap="square" rtlCol="0">
            <a:spAutoFit/>
          </a:bodyPr>
          <a:lstStyle/>
          <a:p>
            <a:r>
              <a:rPr lang="en-US" dirty="0">
                <a:latin typeface="Baloo 2" pitchFamily="2" charset="0"/>
                <a:cs typeface="Baloo 2" pitchFamily="2" charset="0"/>
              </a:rPr>
              <a:t>On the management side, the university will have full access to all the management functionalities of the website to manage the website.</a:t>
            </a:r>
          </a:p>
        </p:txBody>
      </p:sp>
      <p:sp>
        <p:nvSpPr>
          <p:cNvPr id="11" name="TextBox 10">
            <a:extLst>
              <a:ext uri="{FF2B5EF4-FFF2-40B4-BE49-F238E27FC236}">
                <a16:creationId xmlns:a16="http://schemas.microsoft.com/office/drawing/2014/main" id="{20ACC015-7595-1146-A848-001BD8E16079}"/>
              </a:ext>
            </a:extLst>
          </p:cNvPr>
          <p:cNvSpPr txBox="1"/>
          <p:nvPr/>
        </p:nvSpPr>
        <p:spPr>
          <a:xfrm>
            <a:off x="399494"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7" name="Google Shape;504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2" name="Google Shape;505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7" name="Google Shape;505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2" name="Google Shape;507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3" name="Google Shape;507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6" name="Google Shape;507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79" name="Google Shape;507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0" name="Google Shape;508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0" name="Google Shape;509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5" name="Google Shape;509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0" name="Google Shape;510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9" name="Google Shape;510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6" name="Google Shape;511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1" name="Google Shape;512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0" name="Google Shape;511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29" name="Google Shape;5129;p86"/>
            <p:cNvCxnSpPr>
              <a:stCxn id="5128" idx="0"/>
              <a:endCxn id="51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86"/>
            <p:cNvCxnSpPr>
              <a:stCxn id="5132" idx="0"/>
              <a:endCxn id="51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4" name="Google Shape;513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9" name="Google Shape;5209;p86"/>
            <p:cNvCxnSpPr>
              <a:stCxn id="5206" idx="6"/>
              <a:endCxn id="52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0" name="Google Shape;5210;p86"/>
            <p:cNvCxnSpPr>
              <a:stCxn id="5207" idx="4"/>
              <a:endCxn id="52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2" name="Google Shape;5212;p86"/>
            <p:cNvCxnSpPr>
              <a:stCxn id="5211" idx="6"/>
              <a:endCxn id="52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3" name="Google Shape;5213;p86"/>
            <p:cNvCxnSpPr>
              <a:stCxn id="5208" idx="4"/>
              <a:endCxn id="52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86"/>
            <p:cNvCxnSpPr>
              <a:endCxn id="52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5" name="Google Shape;522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6" name="Google Shape;522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28" name="Google Shape;522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29" name="Google Shape;522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1" name="Google Shape;523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39" name="Google Shape;523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0" name="Google Shape;524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1" name="Google Shape;524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2" name="Google Shape;524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3" name="Google Shape;524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4" name="Google Shape;524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45" name="Google Shape;5245;p86"/>
            <p:cNvCxnSpPr>
              <a:stCxn id="5238" idx="2"/>
              <a:endCxn id="52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6" name="Google Shape;5246;p86"/>
            <p:cNvCxnSpPr>
              <a:stCxn id="5240" idx="0"/>
              <a:endCxn id="52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7" name="Google Shape;5247;p86"/>
            <p:cNvCxnSpPr>
              <a:stCxn id="5240" idx="2"/>
              <a:endCxn id="52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86"/>
            <p:cNvCxnSpPr>
              <a:stCxn id="5241" idx="0"/>
              <a:endCxn id="52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86"/>
            <p:cNvCxnSpPr>
              <a:stCxn id="5239" idx="2"/>
              <a:endCxn id="52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86"/>
            <p:cNvCxnSpPr>
              <a:stCxn id="5243" idx="0"/>
              <a:endCxn id="52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6" name="Google Shape;526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9" name="Google Shape;526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2" name="Google Shape;527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5" name="Google Shape;527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1" name="Google Shape;528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6" name="Google Shape;528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7" name="Google Shape;528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4" name="Google Shape;529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2" name="Google Shape;538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63" name="Google Shape;546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8" name="Google Shape;547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9" name="Google Shape;547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0" name="Google Shape;548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1" name="Google Shape;548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2" name="Google Shape;548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3" name="Google Shape;548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4" name="Google Shape;548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5" name="Google Shape;548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6" name="Google Shape;548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7" name="Google Shape;548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8" name="Google Shape;548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89" name="Google Shape;5489;p87"/>
          <p:cNvGraphicFramePr/>
          <p:nvPr/>
        </p:nvGraphicFramePr>
        <p:xfrm>
          <a:off x="5935838" y="2130450"/>
          <a:ext cx="2491300" cy="868600"/>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2" name="Google Shape;549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3" name="Google Shape;549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4" name="Google Shape;5494;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41" name="Google Shape;5541;p87"/>
          <p:cNvGraphicFramePr/>
          <p:nvPr/>
        </p:nvGraphicFramePr>
        <p:xfrm>
          <a:off x="5935863" y="996300"/>
          <a:ext cx="2491300" cy="976425"/>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42" name="Google Shape;5542;p87"/>
          <p:cNvGraphicFramePr/>
          <p:nvPr/>
        </p:nvGraphicFramePr>
        <p:xfrm>
          <a:off x="3342575" y="2130450"/>
          <a:ext cx="2363400" cy="868575"/>
        </p:xfrm>
        <a:graphic>
          <a:graphicData uri="http://schemas.openxmlformats.org/drawingml/2006/table">
            <a:tbl>
              <a:tblPr>
                <a:noFill/>
                <a:tableStyleId>{9824CFA6-F01F-4D1B-8E71-D0E26E0278BD}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85" name="Google Shape;5585;p87"/>
          <p:cNvGraphicFramePr/>
          <p:nvPr/>
        </p:nvGraphicFramePr>
        <p:xfrm>
          <a:off x="711088" y="2130450"/>
          <a:ext cx="2403600" cy="881400"/>
        </p:xfrm>
        <a:graphic>
          <a:graphicData uri="http://schemas.openxmlformats.org/drawingml/2006/table">
            <a:tbl>
              <a:tblPr>
                <a:noFill/>
                <a:tableStyleId>{9824CFA6-F01F-4D1B-8E71-D0E26E0278BD}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9" name="Google Shape;558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2" name="Google Shape;559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3" name="Google Shape;559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4" name="Google Shape;559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5" name="Google Shape;559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4" name="Google Shape;5644;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5" name="Google Shape;5795;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2" name="Google Shape;582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5" name="Google Shape;582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8" name="Google Shape;582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1" name="Google Shape;583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2" name="Google Shape;5852;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5" name="Google Shape;585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6" name="Google Shape;585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59" name="Google Shape;585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71" name="Google Shape;5871;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88"/>
              <p:cNvCxnSpPr>
                <a:stCxn id="59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5" name="Google Shape;5935;p88"/>
              <p:cNvCxnSpPr>
                <a:stCxn id="59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6" name="Google Shape;5936;p88"/>
              <p:cNvCxnSpPr>
                <a:stCxn id="59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7" name="Google Shape;5937;p88"/>
              <p:cNvCxnSpPr>
                <a:stCxn id="59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8" name="Google Shape;5938;p88"/>
              <p:cNvCxnSpPr>
                <a:stCxn id="59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98" name="Google Shape;599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1" name="Google Shape;622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4" name="Google Shape;622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5" name="Google Shape;624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1" name="Google Shape;626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5" name="Google Shape;626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8" name="Google Shape;626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1" name="Google Shape;627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4" name="Google Shape;627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3" name="Google Shape;628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7" name="Google Shape;635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58" name="Google Shape;635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59" name="Google Shape;635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0" name="Google Shape;636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1" name="Google Shape;636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7" name="Google Shape;636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2" name="Google Shape;637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2" name="Google Shape;638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7" name="Google Shape;639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4" name="Google Shape;640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8" name="Google Shape;640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8" name="Google Shape;6468;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0" name="Google Shape;6480;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2" name="Google Shape;6582;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8" name="Google Shape;6658;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6" name="Google Shape;6666;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3" name="Google Shape;6673;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83" name="Google Shape;6783;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8" name="Google Shape;6868;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4" name="Google Shape;6914;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8" name="Google Shape;6978;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6" name="Google Shape;7146;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1" name="Google Shape;7151;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4" name="Google Shape;7184;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0"/>
        <p:cNvGrpSpPr/>
        <p:nvPr/>
      </p:nvGrpSpPr>
      <p:grpSpPr>
        <a:xfrm>
          <a:off x="0" y="0"/>
          <a:ext cx="0" cy="0"/>
          <a:chOff x="0" y="0"/>
          <a:chExt cx="0" cy="0"/>
        </a:xfrm>
      </p:grpSpPr>
      <p:sp>
        <p:nvSpPr>
          <p:cNvPr id="7191" name="Google Shape;7191;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4" name="Google Shape;7304;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2" name="Google Shape;7362;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8" name="Google Shape;7378;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7" name="Google Shape;7717;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9" name="Google Shape;7739;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5" name="Google Shape;7875;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2" name="Google Shape;7962;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3" name="Google Shape;8833;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8" name="Google Shape;8858;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9" name="Google Shape;8909;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9" name="Google Shape;9109;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4" name="Google Shape;9224;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1" name="TextBox 10">
            <a:extLst>
              <a:ext uri="{FF2B5EF4-FFF2-40B4-BE49-F238E27FC236}">
                <a16:creationId xmlns:a16="http://schemas.microsoft.com/office/drawing/2014/main" id="{18208357-0006-E213-BC24-3B0E2130482F}"/>
              </a:ext>
            </a:extLst>
          </p:cNvPr>
          <p:cNvSpPr txBox="1"/>
          <p:nvPr/>
        </p:nvSpPr>
        <p:spPr>
          <a:xfrm>
            <a:off x="399493" y="381740"/>
            <a:ext cx="2193099" cy="369332"/>
          </a:xfrm>
          <a:prstGeom prst="rect">
            <a:avLst/>
          </a:prstGeom>
          <a:noFill/>
        </p:spPr>
        <p:txBody>
          <a:bodyPr wrap="square" rtlCol="0">
            <a:spAutoFit/>
          </a:bodyPr>
          <a:lstStyle/>
          <a:p>
            <a:r>
              <a:rPr lang="en-US" sz="1800" b="1" dirty="0">
                <a:latin typeface="Baloo 2" pitchFamily="2" charset="0"/>
                <a:cs typeface="Baloo 2" pitchFamily="2" charset="0"/>
              </a:rPr>
              <a:t>Problem Statement</a:t>
            </a:r>
          </a:p>
        </p:txBody>
      </p:sp>
      <p:sp>
        <p:nvSpPr>
          <p:cNvPr id="3" name="TextBox 2">
            <a:extLst>
              <a:ext uri="{FF2B5EF4-FFF2-40B4-BE49-F238E27FC236}">
                <a16:creationId xmlns:a16="http://schemas.microsoft.com/office/drawing/2014/main" id="{D2365FC6-8A19-0A97-A12B-950FAC7EC55F}"/>
              </a:ext>
            </a:extLst>
          </p:cNvPr>
          <p:cNvSpPr txBox="1"/>
          <p:nvPr/>
        </p:nvSpPr>
        <p:spPr>
          <a:xfrm>
            <a:off x="485775" y="971550"/>
            <a:ext cx="6286500" cy="738664"/>
          </a:xfrm>
          <a:prstGeom prst="rect">
            <a:avLst/>
          </a:prstGeom>
          <a:noFill/>
        </p:spPr>
        <p:txBody>
          <a:bodyPr wrap="square" numCol="1" rtlCol="0">
            <a:spAutoFit/>
          </a:bodyPr>
          <a:lstStyle/>
          <a:p>
            <a:pPr algn="just"/>
            <a:r>
              <a:rPr lang="en-US" dirty="0">
                <a:latin typeface="Baloo 2" pitchFamily="2" charset="0"/>
                <a:cs typeface="Baloo 2" pitchFamily="2" charset="0"/>
              </a:rPr>
              <a:t>If social networking services were not available, people would encounter plenty of problems in their personal and professional lives. Social networking, as we all know, was developed to make social communication easier.</a:t>
            </a:r>
          </a:p>
        </p:txBody>
      </p:sp>
      <p:sp>
        <p:nvSpPr>
          <p:cNvPr id="4" name="TextBox 3">
            <a:extLst>
              <a:ext uri="{FF2B5EF4-FFF2-40B4-BE49-F238E27FC236}">
                <a16:creationId xmlns:a16="http://schemas.microsoft.com/office/drawing/2014/main" id="{1A0B6FAF-4FA4-AAA1-773A-3962D9F426EA}"/>
              </a:ext>
            </a:extLst>
          </p:cNvPr>
          <p:cNvSpPr txBox="1"/>
          <p:nvPr/>
        </p:nvSpPr>
        <p:spPr>
          <a:xfrm>
            <a:off x="485774" y="1871186"/>
            <a:ext cx="6286499" cy="738664"/>
          </a:xfrm>
          <a:prstGeom prst="rect">
            <a:avLst/>
          </a:prstGeom>
          <a:noFill/>
        </p:spPr>
        <p:txBody>
          <a:bodyPr wrap="square" rtlCol="0">
            <a:spAutoFit/>
          </a:bodyPr>
          <a:lstStyle/>
          <a:p>
            <a:pPr algn="just"/>
            <a:r>
              <a:rPr lang="en-US" dirty="0">
                <a:latin typeface="Baloo 2" pitchFamily="2" charset="0"/>
                <a:cs typeface="Baloo 2" pitchFamily="2" charset="0"/>
              </a:rPr>
              <a:t>Despite the fact that recent technological breakthroughs have reduced barriers between people, social life among students within their universities can be chaotic and confusing.</a:t>
            </a:r>
          </a:p>
        </p:txBody>
      </p:sp>
      <p:sp>
        <p:nvSpPr>
          <p:cNvPr id="5" name="TextBox 4">
            <a:extLst>
              <a:ext uri="{FF2B5EF4-FFF2-40B4-BE49-F238E27FC236}">
                <a16:creationId xmlns:a16="http://schemas.microsoft.com/office/drawing/2014/main" id="{A922CC1D-E0BB-9052-CE03-EB6B1D91C485}"/>
              </a:ext>
            </a:extLst>
          </p:cNvPr>
          <p:cNvSpPr txBox="1"/>
          <p:nvPr/>
        </p:nvSpPr>
        <p:spPr>
          <a:xfrm>
            <a:off x="485775" y="2780347"/>
            <a:ext cx="6286500"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overcomes this challenge by bringing together university students on one website, allowing students to communicate easily and quickly, teachers to reach out to their students, and the university as a whole to benefit.</a:t>
            </a:r>
          </a:p>
        </p:txBody>
      </p:sp>
    </p:spTree>
    <p:extLst>
      <p:ext uri="{BB962C8B-B14F-4D97-AF65-F5344CB8AC3E}">
        <p14:creationId xmlns:p14="http://schemas.microsoft.com/office/powerpoint/2010/main" val="4041855070"/>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8" name="Google Shape;9528;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9" name="Google Shape;9539;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412BC41D-CFB0-2EBE-AD2A-2A1F97DBD35C}"/>
              </a:ext>
            </a:extLst>
          </p:cNvPr>
          <p:cNvSpPr txBox="1"/>
          <p:nvPr/>
        </p:nvSpPr>
        <p:spPr>
          <a:xfrm>
            <a:off x="399494" y="381740"/>
            <a:ext cx="2086532" cy="369332"/>
          </a:xfrm>
          <a:prstGeom prst="rect">
            <a:avLst/>
          </a:prstGeom>
          <a:noFill/>
        </p:spPr>
        <p:txBody>
          <a:bodyPr wrap="square" rtlCol="0">
            <a:spAutoFit/>
          </a:bodyPr>
          <a:lstStyle/>
          <a:p>
            <a:r>
              <a:rPr lang="en-US" sz="1800" b="1" dirty="0">
                <a:latin typeface="Baloo 2" pitchFamily="2" charset="0"/>
                <a:cs typeface="Baloo 2" pitchFamily="2" charset="0"/>
              </a:rPr>
              <a:t>Project Objectives</a:t>
            </a:r>
          </a:p>
        </p:txBody>
      </p:sp>
      <p:sp>
        <p:nvSpPr>
          <p:cNvPr id="2" name="TextBox 1">
            <a:extLst>
              <a:ext uri="{FF2B5EF4-FFF2-40B4-BE49-F238E27FC236}">
                <a16:creationId xmlns:a16="http://schemas.microsoft.com/office/drawing/2014/main" id="{A6B98FD6-3BBB-8A8B-8F29-1E407B02A255}"/>
              </a:ext>
            </a:extLst>
          </p:cNvPr>
          <p:cNvSpPr txBox="1"/>
          <p:nvPr/>
        </p:nvSpPr>
        <p:spPr>
          <a:xfrm>
            <a:off x="399494" y="914400"/>
            <a:ext cx="7067550" cy="738664"/>
          </a:xfrm>
          <a:prstGeom prst="rect">
            <a:avLst/>
          </a:prstGeom>
          <a:noFill/>
        </p:spPr>
        <p:txBody>
          <a:bodyPr wrap="square" rtlCol="0">
            <a:spAutoFit/>
          </a:bodyPr>
          <a:lstStyle/>
          <a:p>
            <a:pPr algn="just"/>
            <a:r>
              <a:rPr lang="en-US" dirty="0">
                <a:latin typeface="Baloo 2" pitchFamily="2" charset="0"/>
                <a:cs typeface="Baloo 2" pitchFamily="2" charset="0"/>
              </a:rPr>
              <a:t>The main objective of this project is to develop a centralized system that enables students to communicate and promote their belongings within the university. Not only does the system allow promotion, but it also provides information sharing and data transmission.</a:t>
            </a:r>
          </a:p>
        </p:txBody>
      </p:sp>
      <p:sp>
        <p:nvSpPr>
          <p:cNvPr id="7" name="TextBox 6">
            <a:extLst>
              <a:ext uri="{FF2B5EF4-FFF2-40B4-BE49-F238E27FC236}">
                <a16:creationId xmlns:a16="http://schemas.microsoft.com/office/drawing/2014/main" id="{3273DAD3-1E83-8104-6545-495A17DDD8FF}"/>
              </a:ext>
            </a:extLst>
          </p:cNvPr>
          <p:cNvSpPr txBox="1"/>
          <p:nvPr/>
        </p:nvSpPr>
        <p:spPr>
          <a:xfrm>
            <a:off x="399494" y="1929203"/>
            <a:ext cx="2914650" cy="307777"/>
          </a:xfrm>
          <a:prstGeom prst="rect">
            <a:avLst/>
          </a:prstGeom>
          <a:noFill/>
        </p:spPr>
        <p:txBody>
          <a:bodyPr wrap="square" rtlCol="0">
            <a:spAutoFit/>
          </a:bodyPr>
          <a:lstStyle/>
          <a:p>
            <a:r>
              <a:rPr lang="en-US" dirty="0">
                <a:latin typeface="Baloo 2" pitchFamily="2" charset="0"/>
                <a:cs typeface="Baloo 2" pitchFamily="2" charset="0"/>
              </a:rPr>
              <a:t>The main objectives of the project:</a:t>
            </a:r>
          </a:p>
        </p:txBody>
      </p:sp>
      <p:sp>
        <p:nvSpPr>
          <p:cNvPr id="8" name="TextBox 7">
            <a:extLst>
              <a:ext uri="{FF2B5EF4-FFF2-40B4-BE49-F238E27FC236}">
                <a16:creationId xmlns:a16="http://schemas.microsoft.com/office/drawing/2014/main" id="{98DEC314-16FD-FA54-AA2E-902778C4B6E0}"/>
              </a:ext>
            </a:extLst>
          </p:cNvPr>
          <p:cNvSpPr txBox="1"/>
          <p:nvPr/>
        </p:nvSpPr>
        <p:spPr>
          <a:xfrm>
            <a:off x="399494" y="2379769"/>
            <a:ext cx="7067550" cy="203132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a:latin typeface="Baloo 2" pitchFamily="2" charset="0"/>
                <a:cs typeface="Baloo 2" pitchFamily="2" charset="0"/>
              </a:rPr>
              <a:t>Reach your audience by posting on your profile or to the public.</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Texting with students or teachers.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files, images, or videos with others.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your location with your students and with individuals.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Accessing learning resources easier and faster.</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List your belongings for sale on the website's integrated market.</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registration guidance.</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Communicate with your colleagues that are in the same subject with premade groups.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university navigation guidance with the onboard university map.</a:t>
            </a:r>
          </a:p>
        </p:txBody>
      </p:sp>
    </p:spTree>
    <p:extLst>
      <p:ext uri="{BB962C8B-B14F-4D97-AF65-F5344CB8AC3E}">
        <p14:creationId xmlns:p14="http://schemas.microsoft.com/office/powerpoint/2010/main" val="27293080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2" name="TextBox 1">
            <a:extLst>
              <a:ext uri="{FF2B5EF4-FFF2-40B4-BE49-F238E27FC236}">
                <a16:creationId xmlns:a16="http://schemas.microsoft.com/office/drawing/2014/main" id="{4F42D300-3C9D-4ABB-E875-9F5FA668E2F7}"/>
              </a:ext>
            </a:extLst>
          </p:cNvPr>
          <p:cNvSpPr txBox="1"/>
          <p:nvPr/>
        </p:nvSpPr>
        <p:spPr>
          <a:xfrm>
            <a:off x="399494" y="381740"/>
            <a:ext cx="2248456" cy="369332"/>
          </a:xfrm>
          <a:prstGeom prst="rect">
            <a:avLst/>
          </a:prstGeom>
          <a:noFill/>
        </p:spPr>
        <p:txBody>
          <a:bodyPr wrap="square" rtlCol="0">
            <a:spAutoFit/>
          </a:bodyPr>
          <a:lstStyle/>
          <a:p>
            <a:r>
              <a:rPr lang="en-US" sz="1800" b="1" dirty="0">
                <a:latin typeface="Baloo 2" pitchFamily="2" charset="0"/>
                <a:cs typeface="Baloo 2" pitchFamily="2" charset="0"/>
              </a:rPr>
              <a:t>Project Significance</a:t>
            </a:r>
          </a:p>
        </p:txBody>
      </p:sp>
      <p:sp>
        <p:nvSpPr>
          <p:cNvPr id="3" name="TextBox 2">
            <a:extLst>
              <a:ext uri="{FF2B5EF4-FFF2-40B4-BE49-F238E27FC236}">
                <a16:creationId xmlns:a16="http://schemas.microsoft.com/office/drawing/2014/main" id="{DCBB6E5C-6670-335E-B0B1-DE0E4DA31FAD}"/>
              </a:ext>
            </a:extLst>
          </p:cNvPr>
          <p:cNvSpPr txBox="1"/>
          <p:nvPr/>
        </p:nvSpPr>
        <p:spPr>
          <a:xfrm>
            <a:off x="523875" y="1019175"/>
            <a:ext cx="7134225" cy="1169551"/>
          </a:xfrm>
          <a:prstGeom prst="rect">
            <a:avLst/>
          </a:prstGeom>
          <a:noFill/>
        </p:spPr>
        <p:txBody>
          <a:bodyPr wrap="square" rtlCol="0">
            <a:spAutoFit/>
          </a:bodyPr>
          <a:lstStyle/>
          <a:p>
            <a:pPr algn="just"/>
            <a:r>
              <a:rPr lang="en-US" b="1" dirty="0">
                <a:latin typeface="Baloo 2" pitchFamily="2" charset="0"/>
                <a:cs typeface="Baloo 2" pitchFamily="2" charset="0"/>
              </a:rPr>
              <a:t>Triibe</a:t>
            </a:r>
            <a:r>
              <a:rPr lang="en-US" dirty="0">
                <a:latin typeface="Baloo 2" pitchFamily="2" charset="0"/>
                <a:cs typeface="Baloo 2" pitchFamily="2" charset="0"/>
              </a:rPr>
              <a:t> can help students, and teachers effortlessly connect with one another as well as share data, photos, and videos within the platform. "Triibe" solves the problem of students having to use many social networking sites to interact and accomplish their goals, making the process more efficient and successful for them. Teachers can also benefit from “Triibe” by using groups inside the platform to spread the message to students.</a:t>
            </a:r>
          </a:p>
        </p:txBody>
      </p:sp>
      <p:sp>
        <p:nvSpPr>
          <p:cNvPr id="4" name="TextBox 3">
            <a:extLst>
              <a:ext uri="{FF2B5EF4-FFF2-40B4-BE49-F238E27FC236}">
                <a16:creationId xmlns:a16="http://schemas.microsoft.com/office/drawing/2014/main" id="{2B17F085-FBC2-D348-9494-66CB7E2904E9}"/>
              </a:ext>
            </a:extLst>
          </p:cNvPr>
          <p:cNvSpPr txBox="1"/>
          <p:nvPr/>
        </p:nvSpPr>
        <p:spPr>
          <a:xfrm>
            <a:off x="523875" y="2456829"/>
            <a:ext cx="7134225" cy="523220"/>
          </a:xfrm>
          <a:prstGeom prst="rect">
            <a:avLst/>
          </a:prstGeom>
          <a:noFill/>
        </p:spPr>
        <p:txBody>
          <a:bodyPr wrap="square" rtlCol="0">
            <a:spAutoFit/>
          </a:bodyPr>
          <a:lstStyle/>
          <a:p>
            <a:pPr algn="just"/>
            <a:r>
              <a:rPr lang="en-US" dirty="0">
                <a:latin typeface="Baloo 2" pitchFamily="2" charset="0"/>
                <a:cs typeface="Baloo 2" pitchFamily="2" charset="0"/>
              </a:rPr>
              <a:t>Students and instructors can also remain in touch with former friends and colleagues by using “Triibe”.</a:t>
            </a:r>
          </a:p>
        </p:txBody>
      </p:sp>
    </p:spTree>
    <p:extLst>
      <p:ext uri="{BB962C8B-B14F-4D97-AF65-F5344CB8AC3E}">
        <p14:creationId xmlns:p14="http://schemas.microsoft.com/office/powerpoint/2010/main" val="400188376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10" name="Picture 9">
            <a:extLst>
              <a:ext uri="{FF2B5EF4-FFF2-40B4-BE49-F238E27FC236}">
                <a16:creationId xmlns:a16="http://schemas.microsoft.com/office/drawing/2014/main" id="{4356EBD0-9CFB-0FDF-5C86-CCD6962178E1}"/>
              </a:ext>
            </a:extLst>
          </p:cNvPr>
          <p:cNvPicPr>
            <a:picLocks noChangeAspect="1"/>
          </p:cNvPicPr>
          <p:nvPr/>
        </p:nvPicPr>
        <p:blipFill>
          <a:blip r:embed="rId3"/>
          <a:stretch>
            <a:fillRect/>
          </a:stretch>
        </p:blipFill>
        <p:spPr>
          <a:xfrm>
            <a:off x="642370" y="751071"/>
            <a:ext cx="5657917" cy="3887603"/>
          </a:xfrm>
          <a:prstGeom prst="rect">
            <a:avLst/>
          </a:prstGeom>
        </p:spPr>
      </p:pic>
    </p:spTree>
    <p:extLst>
      <p:ext uri="{BB962C8B-B14F-4D97-AF65-F5344CB8AC3E}">
        <p14:creationId xmlns:p14="http://schemas.microsoft.com/office/powerpoint/2010/main" val="2161473743"/>
      </p:ext>
    </p:extLst>
  </p:cSld>
  <p:clrMapOvr>
    <a:masterClrMapping/>
  </p:clrMapOvr>
  <p:transition spd="slow">
    <p:push dir="u"/>
  </p:transition>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248C952BDA934CAFCC581EB1A35C7B" ma:contentTypeVersion="4" ma:contentTypeDescription="Create a new document." ma:contentTypeScope="" ma:versionID="329d00a76f178099e8bb97741e55eea2">
  <xsd:schema xmlns:xsd="http://www.w3.org/2001/XMLSchema" xmlns:xs="http://www.w3.org/2001/XMLSchema" xmlns:p="http://schemas.microsoft.com/office/2006/metadata/properties" xmlns:ns3="d06ee8e8-2a34-409d-880b-87fb55f97d03" targetNamespace="http://schemas.microsoft.com/office/2006/metadata/properties" ma:root="true" ma:fieldsID="325de4c4b2ea0fb28dac6f5752a875e0" ns3:_="">
    <xsd:import namespace="d06ee8e8-2a34-409d-880b-87fb55f97d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ee8e8-2a34-409d-880b-87fb55f97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6196B1-C9C1-42BB-B8B5-07392ED942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ee8e8-2a34-409d-880b-87fb55f97d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693CF6-B739-4A46-929B-0E485C8B5EA2}">
  <ds:schemaRefs>
    <ds:schemaRef ds:uri="http://schemas.microsoft.com/sharepoint/v3/contenttype/forms"/>
  </ds:schemaRefs>
</ds:datastoreItem>
</file>

<file path=customXml/itemProps3.xml><?xml version="1.0" encoding="utf-8"?>
<ds:datastoreItem xmlns:ds="http://schemas.openxmlformats.org/officeDocument/2006/customXml" ds:itemID="{872218BA-02AB-49A9-B51D-2EB066ED7E2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346</TotalTime>
  <Words>2204</Words>
  <Application>Microsoft Office PowerPoint</Application>
  <PresentationFormat>On-screen Show (16:9)</PresentationFormat>
  <Paragraphs>396</Paragraphs>
  <Slides>61</Slides>
  <Notes>61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61</vt:i4>
      </vt:variant>
    </vt:vector>
  </HeadingPairs>
  <TitlesOfParts>
    <vt:vector size="76" baseType="lpstr">
      <vt:lpstr>Arial</vt:lpstr>
      <vt:lpstr>El Messiri</vt:lpstr>
      <vt:lpstr>Roboto Medium</vt:lpstr>
      <vt:lpstr>Nunito</vt:lpstr>
      <vt:lpstr>Fjalla One</vt:lpstr>
      <vt:lpstr>Actor</vt:lpstr>
      <vt:lpstr>Roboto Condensed Light</vt:lpstr>
      <vt:lpstr>Proxima Nova</vt:lpstr>
      <vt:lpstr>Calibri</vt:lpstr>
      <vt:lpstr>Baloo 2</vt:lpstr>
      <vt:lpstr>Proxima Nova Semibold</vt:lpstr>
      <vt:lpstr>Amatic SC</vt:lpstr>
      <vt:lpstr>Pridi</vt:lpstr>
      <vt:lpstr>Programming Language Master's Degree by Slidesgo</vt:lpstr>
      <vt:lpstr>Slidesgo Final Pages</vt:lpstr>
      <vt:lpstr>Triibe</vt:lpstr>
      <vt:lpstr>Team Members &amp; Supervisors</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Literature review</vt:lpstr>
      <vt:lpstr>PowerPoint Presentation</vt:lpstr>
      <vt:lpstr>The slide title goes here!</vt:lpstr>
      <vt:lpstr>Student learning</vt:lpstr>
      <vt:lpstr>Subjects </vt:lpstr>
      <vt:lpstr>Operating systems</vt:lpstr>
      <vt:lpstr>Concept</vt:lpstr>
      <vt:lpstr>A picture  always reinforces  the concept</vt:lpstr>
      <vt:lpstr>Our data</vt:lpstr>
      <vt:lpstr>Common programming language </vt:lpstr>
      <vt:lpstr>A picture is worth a thousand words</vt:lpstr>
      <vt:lpstr>Conclusion</vt:lpstr>
      <vt:lpstr>Computer programmers</vt:lpstr>
      <vt:lpstr>Programming languages</vt:lpstr>
      <vt:lpstr>Universities</vt:lpstr>
      <vt:lpstr>Timeline</vt:lpstr>
      <vt:lpstr>1952</vt:lpstr>
      <vt:lpstr>Other</vt:lpstr>
      <vt:lpstr>333,000.00</vt:lpstr>
      <vt:lpstr>This is another table</vt:lpstr>
      <vt:lpstr>Diagram</vt:lpstr>
      <vt:lpstr>Need more text columns?</vt:lpstr>
      <vt:lpstr>Our team</vt:lpstr>
      <vt:lpstr>Calendar</vt:lpstr>
      <vt:lpstr>Programming language data</vt:lpstr>
      <vt:lpstr>Our conclusions</vt:lpstr>
      <vt:lpstr>Desktop software</vt:lpstr>
      <vt:lpstr>Tablet app</vt:lpstr>
      <vt:lpstr>Smartphone</vt:lpstr>
      <vt:lpstr>Thanks!</vt:lpstr>
      <vt:lpstr>Alternative resources</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Triibe</dc:title>
  <cp:lastModifiedBy>radwan susan</cp:lastModifiedBy>
  <cp:revision>25</cp:revision>
  <dcterms:modified xsi:type="dcterms:W3CDTF">2022-05-29T17:11:44Z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0x010100A9248C952BDA934CAFCC581EB1A35C7B</vt:lpwstr>
  </property>
</Properties>
</file>